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028" y="2078906"/>
            <a:ext cx="3631265" cy="181160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55" y="2078906"/>
            <a:ext cx="4675638" cy="15191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306" y="4101820"/>
            <a:ext cx="4619887" cy="149672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027" y="4295397"/>
            <a:ext cx="1935101" cy="15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66" y="2043031"/>
            <a:ext cx="2780017" cy="11156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717" y="1890495"/>
            <a:ext cx="2761727" cy="162777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255" y="4142901"/>
            <a:ext cx="529788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627" y="2303526"/>
            <a:ext cx="2792210" cy="16643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712" y="2457161"/>
            <a:ext cx="5718544" cy="10120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673" y="4461746"/>
            <a:ext cx="3731075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83" y="2264647"/>
            <a:ext cx="5511262" cy="30360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081" y="3121208"/>
            <a:ext cx="262760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93" y="1302115"/>
            <a:ext cx="8350819" cy="279060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579" y="4690117"/>
            <a:ext cx="576121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6" y="2433711"/>
            <a:ext cx="2780017" cy="20423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672" y="688313"/>
            <a:ext cx="2780017" cy="616968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14" y="2433711"/>
            <a:ext cx="267637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354" y="1422222"/>
            <a:ext cx="5718544" cy="23227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352" y="4083576"/>
            <a:ext cx="276782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14</Words>
  <Application>Microsoft Office PowerPoint</Application>
  <PresentationFormat>Geniş ekran</PresentationFormat>
  <Paragraphs>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9</cp:revision>
  <dcterms:created xsi:type="dcterms:W3CDTF">2018-02-10T19:13:33Z</dcterms:created>
  <dcterms:modified xsi:type="dcterms:W3CDTF">2018-02-11T04:39:15Z</dcterms:modified>
</cp:coreProperties>
</file>