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D&#252;zeltilmi&#351;_EDK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Z_Veri\Tez_Kimyasal\&#304;kiztepe_Geochemistry\D&#252;z_EI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&#304;kiztepe_Geochemistry\D&#252;z_EI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Z_Veri\Tez_Kimyasal\Demirk&#246;y_Geochemistry\ED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&#304;kiztepe_Geochemistry\D&#252;z_EI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D&#252;zeltilmi&#351;_EDK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D&#252;zeltilmi&#351;_EDK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&#304;kiztepe_Geochemistry\D&#252;z_EI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&#304;kiztepe_Geochemistry\D&#252;z_EI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D&#252;zeltilmi&#351;_EDK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Tez_Kimyasal\&#304;kiztepe_Geochemistry\D&#252;z_EI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zOdu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09173073629051"/>
          <c:y val="3.5312051485981225E-2"/>
          <c:w val="0.69960384243322515"/>
          <c:h val="0.73247024380879255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49</c:v>
              </c:pt>
              <c:pt idx="1">
                <c:v>51.5</c:v>
              </c:pt>
            </c:numLit>
          </c:xVal>
          <c:yVal>
            <c:numLit>
              <c:formatCode>General</c:formatCode>
              <c:ptCount val="2"/>
              <c:pt idx="0">
                <c:v>15</c:v>
              </c:pt>
              <c:pt idx="1">
                <c:v>16.200000762939453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80ED-4998-8A22-37815EF9644F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51.5</c:v>
              </c:pt>
              <c:pt idx="1">
                <c:v>52.200000762939453</c:v>
              </c:pt>
            </c:numLit>
          </c:xVal>
          <c:yVal>
            <c:numLit>
              <c:formatCode>General</c:formatCode>
              <c:ptCount val="2"/>
              <c:pt idx="0">
                <c:v>16.200000762939453</c:v>
              </c:pt>
              <c:pt idx="1">
                <c:v>16.200000762939453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0ED-4998-8A22-37815EF9644F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52.200000762939453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16.200000762939453</c:v>
              </c:pt>
              <c:pt idx="1">
                <c:v>14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80ED-4998-8A22-37815EF9644F}"/>
            </c:ext>
          </c:extLst>
        </c:ser>
        <c:ser>
          <c:idx val="3"/>
          <c:order val="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</c:v>
              </c:pt>
              <c:pt idx="1">
                <c:v>69</c:v>
              </c:pt>
            </c:numLit>
          </c:xVal>
          <c:yVal>
            <c:numLit>
              <c:formatCode>General</c:formatCode>
              <c:ptCount val="2"/>
              <c:pt idx="0">
                <c:v>14</c:v>
              </c:pt>
              <c:pt idx="1">
                <c:v>11.899999618530376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80ED-4998-8A22-37815EF9644F}"/>
            </c:ext>
          </c:extLst>
        </c:ser>
        <c:ser>
          <c:idx val="4"/>
          <c:order val="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69</c:v>
              </c:pt>
              <c:pt idx="1">
                <c:v>74.400001525878906</c:v>
              </c:pt>
            </c:numLit>
          </c:xVal>
          <c:yVal>
            <c:numLit>
              <c:formatCode>General</c:formatCode>
              <c:ptCount val="2"/>
              <c:pt idx="0">
                <c:v>11.899999618530376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80ED-4998-8A22-37815EF9644F}"/>
            </c:ext>
          </c:extLst>
        </c:ser>
        <c:ser>
          <c:idx val="5"/>
          <c:order val="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74.400001525878906</c:v>
              </c:pt>
              <c:pt idx="1">
                <c:v>74.400001525878906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80ED-4998-8A22-37815EF9644F}"/>
            </c:ext>
          </c:extLst>
        </c:ser>
        <c:ser>
          <c:idx val="6"/>
          <c:order val="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74.400001525878906</c:v>
              </c:pt>
              <c:pt idx="1">
                <c:v>70</c:v>
              </c:pt>
            </c:numLit>
          </c:xVal>
          <c:yVal>
            <c:numLit>
              <c:formatCode>General</c:formatCode>
              <c:ptCount val="2"/>
              <c:pt idx="0">
                <c:v>8</c:v>
              </c:pt>
              <c:pt idx="1">
                <c:v>5.5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80ED-4998-8A22-37815EF9644F}"/>
            </c:ext>
          </c:extLst>
        </c:ser>
        <c:ser>
          <c:idx val="7"/>
          <c:order val="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70</c:v>
              </c:pt>
              <c:pt idx="1">
                <c:v>63</c:v>
              </c:pt>
            </c:numLit>
          </c:xVal>
          <c:yVal>
            <c:numLit>
              <c:formatCode>General</c:formatCode>
              <c:ptCount val="2"/>
              <c:pt idx="0">
                <c:v>5.5</c:v>
              </c:pt>
              <c:pt idx="1">
                <c:v>3.7000000476837211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7-80ED-4998-8A22-37815EF9644F}"/>
            </c:ext>
          </c:extLst>
        </c:ser>
        <c:ser>
          <c:idx val="8"/>
          <c:order val="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63</c:v>
              </c:pt>
              <c:pt idx="1">
                <c:v>57</c:v>
              </c:pt>
            </c:numLit>
          </c:xVal>
          <c:yVal>
            <c:numLit>
              <c:formatCode>General</c:formatCode>
              <c:ptCount val="2"/>
              <c:pt idx="0">
                <c:v>3.7000000476837211</c:v>
              </c:pt>
              <c:pt idx="1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80ED-4998-8A22-37815EF9644F}"/>
            </c:ext>
          </c:extLst>
        </c:ser>
        <c:ser>
          <c:idx val="9"/>
          <c:order val="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57</c:v>
              </c:pt>
              <c:pt idx="1">
                <c:v>55</c:v>
              </c:pt>
            </c:numLit>
          </c:xVal>
          <c:yVal>
            <c:numLit>
              <c:formatCode>General</c:formatCode>
              <c:ptCount val="2"/>
              <c:pt idx="0">
                <c:v>2</c:v>
              </c:pt>
              <c:pt idx="1">
                <c:v>1.8999999761581419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80ED-4998-8A22-37815EF9644F}"/>
            </c:ext>
          </c:extLst>
        </c:ser>
        <c:ser>
          <c:idx val="10"/>
          <c:order val="1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55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1.8999999761581419</c:v>
              </c:pt>
              <c:pt idx="1">
                <c:v>1.8999999761581419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80ED-4998-8A22-37815EF9644F}"/>
            </c:ext>
          </c:extLst>
        </c:ser>
        <c:ser>
          <c:idx val="11"/>
          <c:order val="1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44</c:v>
              </c:pt>
            </c:numLit>
          </c:xVal>
          <c:yVal>
            <c:numLit>
              <c:formatCode>General</c:formatCode>
              <c:ptCount val="2"/>
              <c:pt idx="0">
                <c:v>1.8999999761581419</c:v>
              </c:pt>
              <c:pt idx="1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80ED-4998-8A22-37815EF9644F}"/>
            </c:ext>
          </c:extLst>
        </c:ser>
        <c:ser>
          <c:idx val="12"/>
          <c:order val="1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</c:v>
              </c:pt>
              <c:pt idx="1">
                <c:v>41</c:v>
              </c:pt>
            </c:numLit>
          </c:xVal>
          <c:yVal>
            <c:numLit>
              <c:formatCode>General</c:formatCode>
              <c:ptCount val="2"/>
              <c:pt idx="0">
                <c:v>2</c:v>
              </c:pt>
              <c:pt idx="1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80ED-4998-8A22-37815EF9644F}"/>
            </c:ext>
          </c:extLst>
        </c:ser>
        <c:ser>
          <c:idx val="13"/>
          <c:order val="1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41</c:v>
              </c:pt>
              <c:pt idx="1">
                <c:v>39.400001525878906</c:v>
              </c:pt>
            </c:numLit>
          </c:xVal>
          <c:yVal>
            <c:numLit>
              <c:formatCode>General</c:formatCode>
              <c:ptCount val="2"/>
              <c:pt idx="0">
                <c:v>3</c:v>
              </c:pt>
              <c:pt idx="1">
                <c:v>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80ED-4998-8A22-37815EF9644F}"/>
            </c:ext>
          </c:extLst>
        </c:ser>
        <c:ser>
          <c:idx val="14"/>
          <c:order val="1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39.400001525878906</c:v>
              </c:pt>
              <c:pt idx="1">
                <c:v>36</c:v>
              </c:pt>
            </c:numLit>
          </c:xVal>
          <c:yVal>
            <c:numLit>
              <c:formatCode>General</c:formatCode>
              <c:ptCount val="2"/>
              <c:pt idx="0">
                <c:v>4</c:v>
              </c:pt>
              <c:pt idx="1">
                <c:v>5.9000000953674334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E-80ED-4998-8A22-37815EF9644F}"/>
            </c:ext>
          </c:extLst>
        </c:ser>
        <c:ser>
          <c:idx val="15"/>
          <c:order val="1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36</c:v>
              </c:pt>
              <c:pt idx="1">
                <c:v>36</c:v>
              </c:pt>
            </c:numLit>
          </c:xVal>
          <c:yVal>
            <c:numLit>
              <c:formatCode>General</c:formatCode>
              <c:ptCount val="2"/>
              <c:pt idx="0">
                <c:v>5.9000000953674334</c:v>
              </c:pt>
              <c:pt idx="1">
                <c:v>6.5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80ED-4998-8A22-37815EF9644F}"/>
            </c:ext>
          </c:extLst>
        </c:ser>
        <c:ser>
          <c:idx val="16"/>
          <c:order val="1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36</c:v>
              </c:pt>
              <c:pt idx="1">
                <c:v>40.200000762939453</c:v>
              </c:pt>
            </c:numLit>
          </c:xVal>
          <c:yVal>
            <c:numLit>
              <c:formatCode>General</c:formatCode>
              <c:ptCount val="2"/>
              <c:pt idx="0">
                <c:v>6.5</c:v>
              </c:pt>
              <c:pt idx="1">
                <c:v>9.5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0-80ED-4998-8A22-37815EF9644F}"/>
            </c:ext>
          </c:extLst>
        </c:ser>
        <c:ser>
          <c:idx val="17"/>
          <c:order val="1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40.200000762939453</c:v>
              </c:pt>
              <c:pt idx="1">
                <c:v>49</c:v>
              </c:pt>
            </c:numLit>
          </c:xVal>
          <c:yVal>
            <c:numLit>
              <c:formatCode>General</c:formatCode>
              <c:ptCount val="2"/>
              <c:pt idx="0">
                <c:v>9.5</c:v>
              </c:pt>
              <c:pt idx="1">
                <c:v>15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80ED-4998-8A22-37815EF9644F}"/>
            </c:ext>
          </c:extLst>
        </c:ser>
        <c:ser>
          <c:idx val="18"/>
          <c:order val="1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39.400001525878906</c:v>
              </c:pt>
              <c:pt idx="1">
                <c:v>43.5</c:v>
              </c:pt>
            </c:numLit>
          </c:xVal>
          <c:yVal>
            <c:numLit>
              <c:formatCode>General</c:formatCode>
              <c:ptCount val="2"/>
              <c:pt idx="0">
                <c:v>4</c:v>
              </c:pt>
              <c:pt idx="1">
                <c:v>8.3000001907348633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2-80ED-4998-8A22-37815EF9644F}"/>
            </c:ext>
          </c:extLst>
        </c:ser>
        <c:ser>
          <c:idx val="19"/>
          <c:order val="1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43.5</c:v>
              </c:pt>
              <c:pt idx="1">
                <c:v>45.200000762939453</c:v>
              </c:pt>
            </c:numLit>
          </c:xVal>
          <c:yVal>
            <c:numLit>
              <c:formatCode>General</c:formatCode>
              <c:ptCount val="2"/>
              <c:pt idx="0">
                <c:v>8.3000001907348633</c:v>
              </c:pt>
              <c:pt idx="1">
                <c:v>9.3999996185303267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80ED-4998-8A22-37815EF9644F}"/>
            </c:ext>
          </c:extLst>
        </c:ser>
        <c:ser>
          <c:idx val="20"/>
          <c:order val="2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45.200000762939453</c:v>
              </c:pt>
              <c:pt idx="1">
                <c:v>51.5</c:v>
              </c:pt>
            </c:numLit>
          </c:xVal>
          <c:yVal>
            <c:numLit>
              <c:formatCode>General</c:formatCode>
              <c:ptCount val="2"/>
              <c:pt idx="0">
                <c:v>9.3999996185303267</c:v>
              </c:pt>
              <c:pt idx="1">
                <c:v>13.100000381469727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80ED-4998-8A22-37815EF9644F}"/>
            </c:ext>
          </c:extLst>
        </c:ser>
        <c:ser>
          <c:idx val="21"/>
          <c:order val="2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51.5</c:v>
              </c:pt>
              <c:pt idx="1">
                <c:v>49</c:v>
              </c:pt>
            </c:numLit>
          </c:xVal>
          <c:yVal>
            <c:numLit>
              <c:formatCode>General</c:formatCode>
              <c:ptCount val="2"/>
              <c:pt idx="0">
                <c:v>13.100000381469727</c:v>
              </c:pt>
              <c:pt idx="1">
                <c:v>15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80ED-4998-8A22-37815EF9644F}"/>
            </c:ext>
          </c:extLst>
        </c:ser>
        <c:ser>
          <c:idx val="22"/>
          <c:order val="2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43.5</c:v>
              </c:pt>
              <c:pt idx="1">
                <c:v>40.200000762939453</c:v>
              </c:pt>
            </c:numLit>
          </c:xVal>
          <c:yVal>
            <c:numLit>
              <c:formatCode>General</c:formatCode>
              <c:ptCount val="2"/>
              <c:pt idx="0">
                <c:v>8.3000001907348633</c:v>
              </c:pt>
              <c:pt idx="1">
                <c:v>9.5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6-80ED-4998-8A22-37815EF9644F}"/>
            </c:ext>
          </c:extLst>
        </c:ser>
        <c:ser>
          <c:idx val="23"/>
          <c:order val="2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41</c:v>
              </c:pt>
              <c:pt idx="1">
                <c:v>44.599998474121413</c:v>
              </c:pt>
            </c:numLit>
          </c:xVal>
          <c:yVal>
            <c:numLit>
              <c:formatCode>General</c:formatCode>
              <c:ptCount val="2"/>
              <c:pt idx="0">
                <c:v>3</c:v>
              </c:pt>
              <c:pt idx="1">
                <c:v>5.9000000953674334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7-80ED-4998-8A22-37815EF9644F}"/>
            </c:ext>
          </c:extLst>
        </c:ser>
        <c:ser>
          <c:idx val="24"/>
          <c:order val="2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44.599998474121413</c:v>
              </c:pt>
              <c:pt idx="1">
                <c:v>47.799999237060561</c:v>
              </c:pt>
            </c:numLit>
          </c:xVal>
          <c:yVal>
            <c:numLit>
              <c:formatCode>General</c:formatCode>
              <c:ptCount val="2"/>
              <c:pt idx="0">
                <c:v>5.9000000953674334</c:v>
              </c:pt>
              <c:pt idx="1">
                <c:v>8.3000001907348633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8-80ED-4998-8A22-37815EF9644F}"/>
            </c:ext>
          </c:extLst>
        </c:ser>
        <c:ser>
          <c:idx val="25"/>
          <c:order val="2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47.799999237060561</c:v>
              </c:pt>
              <c:pt idx="1">
                <c:v>54.200000762939453</c:v>
              </c:pt>
            </c:numLit>
          </c:xVal>
          <c:yVal>
            <c:numLit>
              <c:formatCode>General</c:formatCode>
              <c:ptCount val="2"/>
              <c:pt idx="0">
                <c:v>8.3000001907348633</c:v>
              </c:pt>
              <c:pt idx="1">
                <c:v>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9-80ED-4998-8A22-37815EF9644F}"/>
            </c:ext>
          </c:extLst>
        </c:ser>
        <c:ser>
          <c:idx val="26"/>
          <c:order val="2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54.200000762939453</c:v>
              </c:pt>
              <c:pt idx="1">
                <c:v>57.900001525878906</c:v>
              </c:pt>
            </c:numLit>
          </c:xVal>
          <c:yVal>
            <c:numLit>
              <c:formatCode>General</c:formatCode>
              <c:ptCount val="2"/>
              <c:pt idx="0">
                <c:v>11</c:v>
              </c:pt>
              <c:pt idx="1">
                <c:v>11.300000190734863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A-80ED-4998-8A22-37815EF9644F}"/>
            </c:ext>
          </c:extLst>
        </c:ser>
        <c:ser>
          <c:idx val="27"/>
          <c:order val="2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57.900001525878906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11.300000190734863</c:v>
              </c:pt>
              <c:pt idx="1">
                <c:v>14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B-80ED-4998-8A22-37815EF9644F}"/>
            </c:ext>
          </c:extLst>
        </c:ser>
        <c:ser>
          <c:idx val="28"/>
          <c:order val="2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2</c:v>
              </c:pt>
              <c:pt idx="1">
                <c:v>5.6999998092651367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C-80ED-4998-8A22-37815EF9644F}"/>
            </c:ext>
          </c:extLst>
        </c:ser>
        <c:ser>
          <c:idx val="29"/>
          <c:order val="2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53</c:v>
              </c:pt>
            </c:numLit>
          </c:xVal>
          <c:yVal>
            <c:numLit>
              <c:formatCode>General</c:formatCode>
              <c:ptCount val="2"/>
              <c:pt idx="0">
                <c:v>5.6999998092651367</c:v>
              </c:pt>
              <c:pt idx="1">
                <c:v>7.1999998092651367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D-80ED-4998-8A22-37815EF9644F}"/>
            </c:ext>
          </c:extLst>
        </c:ser>
        <c:ser>
          <c:idx val="30"/>
          <c:order val="3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53</c:v>
              </c:pt>
              <c:pt idx="1">
                <c:v>56.900001525878906</c:v>
              </c:pt>
            </c:numLit>
          </c:xVal>
          <c:yVal>
            <c:numLit>
              <c:formatCode>General</c:formatCode>
              <c:ptCount val="2"/>
              <c:pt idx="0">
                <c:v>7.1999998092651367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E-80ED-4998-8A22-37815EF9644F}"/>
            </c:ext>
          </c:extLst>
        </c:ser>
        <c:ser>
          <c:idx val="31"/>
          <c:order val="3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56.900001525878906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10.100000381469727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F-80ED-4998-8A22-37815EF9644F}"/>
            </c:ext>
          </c:extLst>
        </c:ser>
        <c:ser>
          <c:idx val="32"/>
          <c:order val="3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1.8999999761581419</c:v>
              </c:pt>
              <c:pt idx="1">
                <c:v>5.6999998092651367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0-80ED-4998-8A22-37815EF9644F}"/>
            </c:ext>
          </c:extLst>
        </c:ser>
        <c:ser>
          <c:idx val="33"/>
          <c:order val="3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54.900001525878906</c:v>
              </c:pt>
            </c:numLit>
          </c:xVal>
          <c:yVal>
            <c:numLit>
              <c:formatCode>General</c:formatCode>
              <c:ptCount val="2"/>
              <c:pt idx="0">
                <c:v>5.6999998092651367</c:v>
              </c:pt>
              <c:pt idx="1">
                <c:v>5.5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1-80ED-4998-8A22-37815EF9644F}"/>
            </c:ext>
          </c:extLst>
        </c:ser>
        <c:ser>
          <c:idx val="34"/>
          <c:order val="3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54.900001525878906</c:v>
              </c:pt>
              <c:pt idx="1">
                <c:v>55</c:v>
              </c:pt>
            </c:numLit>
          </c:xVal>
          <c:yVal>
            <c:numLit>
              <c:formatCode>General</c:formatCode>
              <c:ptCount val="2"/>
              <c:pt idx="0">
                <c:v>5.5</c:v>
              </c:pt>
              <c:pt idx="1">
                <c:v>1.8999999761581419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2-80ED-4998-8A22-37815EF9644F}"/>
            </c:ext>
          </c:extLst>
        </c:ser>
        <c:ser>
          <c:idx val="35"/>
          <c:order val="3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54.900001525878906</c:v>
              </c:pt>
              <c:pt idx="1">
                <c:v>62.200000762939453</c:v>
              </c:pt>
            </c:numLit>
          </c:xVal>
          <c:yVal>
            <c:numLit>
              <c:formatCode>General</c:formatCode>
              <c:ptCount val="2"/>
              <c:pt idx="0">
                <c:v>5.5</c:v>
              </c:pt>
              <c:pt idx="1">
                <c:v>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3-80ED-4998-8A22-37815EF9644F}"/>
            </c:ext>
          </c:extLst>
        </c:ser>
        <c:ser>
          <c:idx val="36"/>
          <c:order val="3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62.200000762939453</c:v>
              </c:pt>
              <c:pt idx="1">
                <c:v>65</c:v>
              </c:pt>
            </c:numLit>
          </c:xVal>
          <c:yVal>
            <c:numLit>
              <c:formatCode>General</c:formatCode>
              <c:ptCount val="2"/>
              <c:pt idx="0">
                <c:v>7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4-80ED-4998-8A22-37815EF9644F}"/>
            </c:ext>
          </c:extLst>
        </c:ser>
        <c:ser>
          <c:idx val="37"/>
          <c:order val="3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65</c:v>
              </c:pt>
              <c:pt idx="1">
                <c:v>69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11.899999618530376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5-80ED-4998-8A22-37815EF9644F}"/>
            </c:ext>
          </c:extLst>
        </c:ser>
        <c:ser>
          <c:idx val="38"/>
          <c:order val="3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45.200000762939453</c:v>
              </c:pt>
              <c:pt idx="1">
                <c:v>47.799999237060561</c:v>
              </c:pt>
            </c:numLit>
          </c:xVal>
          <c:yVal>
            <c:numLit>
              <c:formatCode>General</c:formatCode>
              <c:ptCount val="2"/>
              <c:pt idx="0">
                <c:v>9.3999996185303267</c:v>
              </c:pt>
              <c:pt idx="1">
                <c:v>8.3000001907348633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6-80ED-4998-8A22-37815EF9644F}"/>
            </c:ext>
          </c:extLst>
        </c:ser>
        <c:ser>
          <c:idx val="39"/>
          <c:order val="3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46.299999237060561</c:v>
              </c:pt>
              <c:pt idx="1">
                <c:v>53</c:v>
              </c:pt>
            </c:numLit>
          </c:xVal>
          <c:yVal>
            <c:numLit>
              <c:formatCode>General</c:formatCode>
              <c:ptCount val="2"/>
              <c:pt idx="0">
                <c:v>7</c:v>
              </c:pt>
              <c:pt idx="1">
                <c:v>7.1999998092651367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7-80ED-4998-8A22-37815EF9644F}"/>
            </c:ext>
          </c:extLst>
        </c:ser>
        <c:ser>
          <c:idx val="40"/>
          <c:order val="4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50.200000762939453</c:v>
              </c:pt>
              <c:pt idx="1">
                <c:v>54.200000762939453</c:v>
              </c:pt>
            </c:numLit>
          </c:xVal>
          <c:yVal>
            <c:numLit>
              <c:formatCode>General</c:formatCode>
              <c:ptCount val="2"/>
              <c:pt idx="0">
                <c:v>9.3000001907348633</c:v>
              </c:pt>
              <c:pt idx="1">
                <c:v>9.3000001907348633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8-80ED-4998-8A22-37815EF9644F}"/>
            </c:ext>
          </c:extLst>
        </c:ser>
        <c:ser>
          <c:idx val="41"/>
          <c:order val="4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54.200000762939453</c:v>
              </c:pt>
              <c:pt idx="1">
                <c:v>56.900001525878906</c:v>
              </c:pt>
            </c:numLit>
          </c:xVal>
          <c:yVal>
            <c:numLit>
              <c:formatCode>General</c:formatCode>
              <c:ptCount val="2"/>
              <c:pt idx="0">
                <c:v>9.3000001907348633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9-80ED-4998-8A22-37815EF9644F}"/>
            </c:ext>
          </c:extLst>
        </c:ser>
        <c:ser>
          <c:idx val="42"/>
          <c:order val="4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57.900001525878906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11.300000190734863</c:v>
              </c:pt>
              <c:pt idx="1">
                <c:v>10.100000381469727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A-80ED-4998-8A22-37815EF9644F}"/>
            </c:ext>
          </c:extLst>
        </c:ser>
        <c:ser>
          <c:idx val="43"/>
          <c:order val="4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</c:v>
              </c:pt>
              <c:pt idx="1">
                <c:v>65</c:v>
              </c:pt>
            </c:numLit>
          </c:xVal>
          <c:yVal>
            <c:numLit>
              <c:formatCode>General</c:formatCode>
              <c:ptCount val="2"/>
              <c:pt idx="0">
                <c:v>10.100000381469727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B-80ED-4998-8A22-37815EF9644F}"/>
            </c:ext>
          </c:extLst>
        </c:ser>
        <c:ser>
          <c:idx val="44"/>
          <c:order val="4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65</c:v>
              </c:pt>
              <c:pt idx="1">
                <c:v>70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5.5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C-80ED-4998-8A22-37815EF9644F}"/>
            </c:ext>
          </c:extLst>
        </c:ser>
        <c:ser>
          <c:idx val="45"/>
          <c:order val="4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62.200000762939453</c:v>
              </c:pt>
              <c:pt idx="1">
                <c:v>63</c:v>
              </c:pt>
            </c:numLit>
          </c:xVal>
          <c:yVal>
            <c:numLit>
              <c:formatCode>General</c:formatCode>
              <c:ptCount val="2"/>
              <c:pt idx="0">
                <c:v>7</c:v>
              </c:pt>
              <c:pt idx="1">
                <c:v>3.7000000476837211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D-80ED-4998-8A22-37815EF9644F}"/>
            </c:ext>
          </c:extLst>
        </c:ser>
        <c:ser>
          <c:idx val="46"/>
          <c:order val="4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51.5</c:v>
              </c:pt>
              <c:pt idx="1">
                <c:v>54.200000762939453</c:v>
              </c:pt>
            </c:numLit>
          </c:xVal>
          <c:yVal>
            <c:numLit>
              <c:formatCode>General</c:formatCode>
              <c:ptCount val="2"/>
              <c:pt idx="0">
                <c:v>13.100000381469727</c:v>
              </c:pt>
              <c:pt idx="1">
                <c:v>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E-80ED-4998-8A22-37815EF9644F}"/>
            </c:ext>
          </c:extLst>
        </c:ser>
        <c:ser>
          <c:idx val="47"/>
          <c:order val="4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44.599998474121413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5.9000000953674334</c:v>
              </c:pt>
              <c:pt idx="1">
                <c:v>5.6999998092651367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F-80ED-4998-8A22-37815EF9644F}"/>
            </c:ext>
          </c:extLst>
        </c:ser>
        <c:ser>
          <c:idx val="48"/>
          <c:order val="48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Nefelin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39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1-80ED-4998-8A22-37815EF9644F}"/>
            </c:ext>
          </c:extLst>
        </c:ser>
        <c:ser>
          <c:idx val="49"/>
          <c:order val="49"/>
          <c:marker>
            <c:symbol val="none"/>
          </c:marker>
          <c:xVal>
            <c:numLit>
              <c:formatCode>General</c:formatCode>
              <c:ptCount val="1"/>
              <c:pt idx="0">
                <c:v>46</c:v>
              </c:pt>
            </c:numLit>
          </c:xVal>
          <c:yVal>
            <c:numLit>
              <c:formatCode>General</c:formatCode>
              <c:ptCount val="1"/>
              <c:pt idx="0">
                <c:v>11.5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2-80ED-4998-8A22-37815EF9644F}"/>
            </c:ext>
          </c:extLst>
        </c:ser>
        <c:ser>
          <c:idx val="50"/>
          <c:order val="50"/>
          <c:marker>
            <c:symbol val="none"/>
          </c:marker>
          <c:dLbls>
            <c:dLbl>
              <c:idx val="0"/>
              <c:layout>
                <c:manualLayout>
                  <c:x val="8.4072300975227068E-2"/>
                  <c:y val="3.63775084401294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Gabro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45</c:v>
              </c:pt>
            </c:numLit>
          </c:xVal>
          <c:yVal>
            <c:numLit>
              <c:formatCode>General</c:formatCode>
              <c:ptCount val="1"/>
              <c:pt idx="0">
                <c:v>7.5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4-80ED-4998-8A22-37815EF9644F}"/>
            </c:ext>
          </c:extLst>
        </c:ser>
        <c:ser>
          <c:idx val="51"/>
          <c:order val="51"/>
          <c:marker>
            <c:symbol val="none"/>
          </c:marker>
          <c:dLbls>
            <c:dLbl>
              <c:idx val="0"/>
              <c:layout>
                <c:manualLayout>
                  <c:x val="-8.4072300975227068E-2"/>
                  <c:y val="0.228186189306262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Gabro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50</c:v>
              </c:pt>
            </c:numLit>
          </c:xVal>
          <c:yVal>
            <c:numLit>
              <c:formatCode>General</c:formatCode>
              <c:ptCount val="1"/>
              <c:pt idx="0">
                <c:v>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6-80ED-4998-8A22-37815EF9644F}"/>
            </c:ext>
          </c:extLst>
        </c:ser>
        <c:ser>
          <c:idx val="52"/>
          <c:order val="52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Siyenit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56</c:v>
              </c:pt>
            </c:numLit>
          </c:xVal>
          <c:yVal>
            <c:numLit>
              <c:formatCode>General</c:formatCode>
              <c:ptCount val="1"/>
              <c:pt idx="0">
                <c:v>13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8-80ED-4998-8A22-37815EF9644F}"/>
            </c:ext>
          </c:extLst>
        </c:ser>
        <c:ser>
          <c:idx val="53"/>
          <c:order val="53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Siyenit</a:t>
                    </a:r>
                  </a:p>
                  <a:p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57</c:v>
              </c:pt>
            </c:numLit>
          </c:xVal>
          <c:yVal>
            <c:numLit>
              <c:formatCode>General</c:formatCode>
              <c:ptCount val="1"/>
              <c:pt idx="0">
                <c:v>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A-80ED-4998-8A22-37815EF9644F}"/>
            </c:ext>
          </c:extLst>
        </c:ser>
        <c:ser>
          <c:idx val="54"/>
          <c:order val="54"/>
          <c:marker>
            <c:symbol val="none"/>
          </c:marker>
          <c:dLbls>
            <c:dLbl>
              <c:idx val="0"/>
              <c:layout>
                <c:manualLayout>
                  <c:x val="-2.5476454840977773E-3"/>
                  <c:y val="-3.307046221829890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Siyenodiyorit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52</c:v>
              </c:pt>
            </c:numLit>
          </c:xVal>
          <c:yVal>
            <c:numLit>
              <c:formatCode>General</c:formatCode>
              <c:ptCount val="1"/>
              <c:pt idx="0">
                <c:v>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C-80ED-4998-8A22-37815EF9644F}"/>
            </c:ext>
          </c:extLst>
        </c:ser>
        <c:ser>
          <c:idx val="55"/>
          <c:order val="55"/>
          <c:marker>
            <c:symbol val="none"/>
          </c:marker>
          <c:dLbls>
            <c:dLbl>
              <c:idx val="0"/>
              <c:layout>
                <c:manualLayout>
                  <c:x val="0.18343047485504282"/>
                  <c:y val="0.1223607102077059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50</c:v>
              </c:pt>
            </c:numLit>
          </c:xVal>
          <c:yVal>
            <c:numLit>
              <c:formatCode>General</c:formatCode>
              <c:ptCount val="1"/>
              <c:pt idx="0">
                <c:v>6.5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E-80ED-4998-8A22-37815EF9644F}"/>
            </c:ext>
          </c:extLst>
        </c:ser>
        <c:ser>
          <c:idx val="56"/>
          <c:order val="56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Gabro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49.5</c:v>
              </c:pt>
            </c:numLit>
          </c:xVal>
          <c:yVal>
            <c:numLit>
              <c:formatCode>General</c:formatCode>
              <c:ptCount val="1"/>
              <c:pt idx="0">
                <c:v>2.5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0-80ED-4998-8A22-37815EF9644F}"/>
            </c:ext>
          </c:extLst>
        </c:ser>
        <c:ser>
          <c:idx val="57"/>
          <c:order val="57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G-D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53.5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2-80ED-4998-8A22-37815EF9644F}"/>
            </c:ext>
          </c:extLst>
        </c:ser>
        <c:ser>
          <c:idx val="58"/>
          <c:order val="58"/>
          <c:marker>
            <c:symbol val="none"/>
          </c:marker>
          <c:xVal>
            <c:numLit>
              <c:formatCode>General</c:formatCode>
              <c:ptCount val="1"/>
              <c:pt idx="0">
                <c:v>59.5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3-80ED-4998-8A22-37815EF9644F}"/>
            </c:ext>
          </c:extLst>
        </c:ser>
        <c:ser>
          <c:idx val="59"/>
          <c:order val="59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Granodiyorit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4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66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5-80ED-4998-8A22-37815EF9644F}"/>
            </c:ext>
          </c:extLst>
        </c:ser>
        <c:ser>
          <c:idx val="60"/>
          <c:order val="60"/>
          <c:marker>
            <c:symbol val="none"/>
          </c:marker>
          <c:dLbls>
            <c:dLbl>
              <c:idx val="0"/>
              <c:layout>
                <c:manualLayout>
                  <c:x val="-1.7833518388684445E-2"/>
                  <c:y val="-2.31493235528092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Granodiyorit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6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59</c:v>
              </c:pt>
            </c:numLit>
          </c:xVal>
          <c:yVal>
            <c:numLit>
              <c:formatCode>General</c:formatCode>
              <c:ptCount val="1"/>
              <c:pt idx="0">
                <c:v>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7-80ED-4998-8A22-37815EF9644F}"/>
            </c:ext>
          </c:extLst>
        </c:ser>
        <c:ser>
          <c:idx val="61"/>
          <c:order val="61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Granit</a:t>
                    </a:r>
                  </a:p>
                  <a:p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8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70</c:v>
              </c:pt>
            </c:numLit>
          </c:xVal>
          <c:yVal>
            <c:numLit>
              <c:formatCode>General</c:formatCode>
              <c:ptCount val="1"/>
              <c:pt idx="0">
                <c:v>8.5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9-80ED-4998-8A22-37815EF9644F}"/>
            </c:ext>
          </c:extLst>
        </c:ser>
        <c:ser>
          <c:idx val="62"/>
          <c:order val="62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Siyenit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A-80ED-4998-8A22-37815EF96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63</c:v>
              </c:pt>
            </c:numLit>
          </c:xVal>
          <c:yVal>
            <c:numLit>
              <c:formatCode>General</c:formatCode>
              <c:ptCount val="1"/>
              <c:pt idx="0">
                <c:v>11.5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B-80ED-4998-8A22-37815EF9644F}"/>
            </c:ext>
          </c:extLst>
        </c:ser>
        <c:ser>
          <c:idx val="63"/>
          <c:order val="63"/>
          <c:marker>
            <c:symbol val="none"/>
          </c:marker>
          <c:xVal>
            <c:strRef>
              <c:f>Tüm!$B$58</c:f>
              <c:strCache>
                <c:ptCount val="1"/>
                <c:pt idx="0">
                  <c:v>%</c:v>
                </c:pt>
              </c:strCache>
            </c:strRef>
          </c:xVal>
          <c:yVal>
            <c:numRef>
              <c:f>Tüm!$B$59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80ED-4998-8A22-37815EF9644F}"/>
            </c:ext>
          </c:extLst>
        </c:ser>
        <c:ser>
          <c:idx val="64"/>
          <c:order val="64"/>
          <c:spPr>
            <a:ln>
              <a:noFill/>
            </a:ln>
          </c:spPr>
          <c:marker>
            <c:symbol val="square"/>
            <c:size val="6"/>
            <c:spPr>
              <a:solidFill>
                <a:srgbClr val="7030A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Tüm!$C$58:$J$58</c:f>
              <c:numCache>
                <c:formatCode>0.0_ </c:formatCode>
                <c:ptCount val="8"/>
                <c:pt idx="0">
                  <c:v>55.502571544710008</c:v>
                </c:pt>
                <c:pt idx="1">
                  <c:v>50.698180285160312</c:v>
                </c:pt>
                <c:pt idx="2">
                  <c:v>56.490754508093175</c:v>
                </c:pt>
                <c:pt idx="3">
                  <c:v>54.764077862828501</c:v>
                </c:pt>
                <c:pt idx="4">
                  <c:v>52.436568512557287</c:v>
                </c:pt>
                <c:pt idx="5">
                  <c:v>55.799805676386576</c:v>
                </c:pt>
                <c:pt idx="6">
                  <c:v>59.886314498315024</c:v>
                </c:pt>
                <c:pt idx="7">
                  <c:v>51.906806121610536</c:v>
                </c:pt>
              </c:numCache>
            </c:numRef>
          </c:xVal>
          <c:yVal>
            <c:numRef>
              <c:f>Tüm!$C$59:$J$59</c:f>
              <c:numCache>
                <c:formatCode>0.00_ </c:formatCode>
                <c:ptCount val="8"/>
                <c:pt idx="0">
                  <c:v>3.3638576837334777</c:v>
                </c:pt>
                <c:pt idx="1">
                  <c:v>1.7818272087312839</c:v>
                </c:pt>
                <c:pt idx="2">
                  <c:v>5.8017243150318834</c:v>
                </c:pt>
                <c:pt idx="3">
                  <c:v>4.8506518023236591</c:v>
                </c:pt>
                <c:pt idx="4">
                  <c:v>4.002495675103348</c:v>
                </c:pt>
                <c:pt idx="5">
                  <c:v>5.3372825280796485</c:v>
                </c:pt>
                <c:pt idx="6">
                  <c:v>4.6606574721324785</c:v>
                </c:pt>
                <c:pt idx="7">
                  <c:v>2.6794332893144226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80ED-4998-8A22-37815EF9644F}"/>
            </c:ext>
          </c:extLst>
        </c:ser>
        <c:ser>
          <c:idx val="65"/>
          <c:order val="65"/>
          <c:spPr>
            <a:ln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Tüm!$K$58:$R$58</c:f>
              <c:numCache>
                <c:formatCode>0.0_ </c:formatCode>
                <c:ptCount val="8"/>
                <c:pt idx="0">
                  <c:v>73.262200504270666</c:v>
                </c:pt>
                <c:pt idx="1">
                  <c:v>70.425003192517508</c:v>
                </c:pt>
                <c:pt idx="2">
                  <c:v>68.230895326069088</c:v>
                </c:pt>
                <c:pt idx="3">
                  <c:v>70.900490389049835</c:v>
                </c:pt>
                <c:pt idx="4">
                  <c:v>71.382691018179088</c:v>
                </c:pt>
                <c:pt idx="5">
                  <c:v>73.517726026822444</c:v>
                </c:pt>
                <c:pt idx="6">
                  <c:v>72.606802139690004</c:v>
                </c:pt>
                <c:pt idx="7">
                  <c:v>70.924061875096598</c:v>
                </c:pt>
              </c:numCache>
            </c:numRef>
          </c:xVal>
          <c:yVal>
            <c:numRef>
              <c:f>Tüm!$K$59:$R$59</c:f>
              <c:numCache>
                <c:formatCode>0.00_ </c:formatCode>
                <c:ptCount val="8"/>
                <c:pt idx="0">
                  <c:v>5.6178741706298654</c:v>
                </c:pt>
                <c:pt idx="1">
                  <c:v>7.2262879673882345</c:v>
                </c:pt>
                <c:pt idx="2">
                  <c:v>9.1020459556463766</c:v>
                </c:pt>
                <c:pt idx="3">
                  <c:v>7.8856930091422024</c:v>
                </c:pt>
                <c:pt idx="4">
                  <c:v>8.9233607872857483</c:v>
                </c:pt>
                <c:pt idx="5" formatCode="0.0_ ">
                  <c:v>10.260096833091154</c:v>
                </c:pt>
                <c:pt idx="6">
                  <c:v>9.9156896312426817</c:v>
                </c:pt>
                <c:pt idx="7">
                  <c:v>6.7335234883049928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80ED-4998-8A22-37815EF9644F}"/>
            </c:ext>
          </c:extLst>
        </c:ser>
        <c:ser>
          <c:idx val="66"/>
          <c:order val="66"/>
          <c:spPr>
            <a:ln>
              <a:noFill/>
            </a:ln>
          </c:spPr>
          <c:marker>
            <c:symbol val="diamond"/>
            <c:size val="6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Tüm!$S$58:$AQ$58</c:f>
              <c:numCache>
                <c:formatCode>0.0_ </c:formatCode>
                <c:ptCount val="25"/>
                <c:pt idx="0">
                  <c:v>66.397201040668264</c:v>
                </c:pt>
                <c:pt idx="1">
                  <c:v>62.898872626042007</c:v>
                </c:pt>
                <c:pt idx="2">
                  <c:v>59.987390807328936</c:v>
                </c:pt>
                <c:pt idx="3">
                  <c:v>63.650957603229877</c:v>
                </c:pt>
                <c:pt idx="4">
                  <c:v>60.423597751084444</c:v>
                </c:pt>
                <c:pt idx="5">
                  <c:v>60.933869541739845</c:v>
                </c:pt>
                <c:pt idx="6">
                  <c:v>62.183096693482092</c:v>
                </c:pt>
                <c:pt idx="7">
                  <c:v>62.450934702654884</c:v>
                </c:pt>
                <c:pt idx="8">
                  <c:v>62.019291558744968</c:v>
                </c:pt>
                <c:pt idx="9">
                  <c:v>61.90333126199917</c:v>
                </c:pt>
                <c:pt idx="10">
                  <c:v>62.443385426626094</c:v>
                </c:pt>
                <c:pt idx="11">
                  <c:v>61.717941641859596</c:v>
                </c:pt>
                <c:pt idx="12">
                  <c:v>62.704898373802244</c:v>
                </c:pt>
                <c:pt idx="13">
                  <c:v>54.59827314926698</c:v>
                </c:pt>
                <c:pt idx="14">
                  <c:v>55.651030704981302</c:v>
                </c:pt>
                <c:pt idx="15">
                  <c:v>60.649543709524863</c:v>
                </c:pt>
                <c:pt idx="16">
                  <c:v>60.453533482190743</c:v>
                </c:pt>
                <c:pt idx="17">
                  <c:v>59.305586009497944</c:v>
                </c:pt>
                <c:pt idx="18">
                  <c:v>60.921101915484861</c:v>
                </c:pt>
                <c:pt idx="19">
                  <c:v>60.468817052410444</c:v>
                </c:pt>
                <c:pt idx="20">
                  <c:v>60.614207598354135</c:v>
                </c:pt>
                <c:pt idx="21">
                  <c:v>54.910153109839769</c:v>
                </c:pt>
                <c:pt idx="22">
                  <c:v>58.527952019291149</c:v>
                </c:pt>
                <c:pt idx="23">
                  <c:v>60.165540256494559</c:v>
                </c:pt>
                <c:pt idx="24">
                  <c:v>60.319608849499545</c:v>
                </c:pt>
              </c:numCache>
            </c:numRef>
          </c:xVal>
          <c:yVal>
            <c:numRef>
              <c:f>Tüm!$S$59:$AQ$59</c:f>
              <c:numCache>
                <c:formatCode>0.00_ </c:formatCode>
                <c:ptCount val="25"/>
                <c:pt idx="0">
                  <c:v>5.6613910694379355</c:v>
                </c:pt>
                <c:pt idx="1">
                  <c:v>6.4917018271797318</c:v>
                </c:pt>
                <c:pt idx="2">
                  <c:v>4.9943098379032946</c:v>
                </c:pt>
                <c:pt idx="3">
                  <c:v>5.4465577463483585</c:v>
                </c:pt>
                <c:pt idx="4">
                  <c:v>4.3904755320893605</c:v>
                </c:pt>
                <c:pt idx="5">
                  <c:v>4.5486599105281424</c:v>
                </c:pt>
                <c:pt idx="6">
                  <c:v>4.4939225013339996</c:v>
                </c:pt>
                <c:pt idx="7">
                  <c:v>5.3548937431443111</c:v>
                </c:pt>
                <c:pt idx="8">
                  <c:v>4.8550124754188841</c:v>
                </c:pt>
                <c:pt idx="9">
                  <c:v>4.9443156143758227</c:v>
                </c:pt>
                <c:pt idx="10">
                  <c:v>5.1327970170703328</c:v>
                </c:pt>
                <c:pt idx="11">
                  <c:v>6.8128496258608164</c:v>
                </c:pt>
                <c:pt idx="12">
                  <c:v>4.9448833252283011</c:v>
                </c:pt>
                <c:pt idx="13">
                  <c:v>3.5468730582761809</c:v>
                </c:pt>
                <c:pt idx="14">
                  <c:v>2.7798005059248228</c:v>
                </c:pt>
                <c:pt idx="15">
                  <c:v>4.8954838685130255</c:v>
                </c:pt>
                <c:pt idx="16">
                  <c:v>4.7444414051438892</c:v>
                </c:pt>
                <c:pt idx="17">
                  <c:v>4.8307938706303331</c:v>
                </c:pt>
                <c:pt idx="18">
                  <c:v>4.9340167422267065</c:v>
                </c:pt>
                <c:pt idx="19">
                  <c:v>5.1000157794743455</c:v>
                </c:pt>
                <c:pt idx="20">
                  <c:v>5.1939308290779351</c:v>
                </c:pt>
                <c:pt idx="21">
                  <c:v>4.7676414114074461</c:v>
                </c:pt>
                <c:pt idx="22">
                  <c:v>5.0253615276661945</c:v>
                </c:pt>
                <c:pt idx="23">
                  <c:v>4.5287587251891184</c:v>
                </c:pt>
                <c:pt idx="24">
                  <c:v>4.2002134868065824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80ED-4998-8A22-37815EF9644F}"/>
            </c:ext>
          </c:extLst>
        </c:ser>
        <c:ser>
          <c:idx val="67"/>
          <c:order val="67"/>
          <c:spPr>
            <a:ln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Tüm!$AR$58:$BE$58</c:f>
              <c:numCache>
                <c:formatCode>0.0_ </c:formatCode>
                <c:ptCount val="14"/>
                <c:pt idx="0">
                  <c:v>55.441098026222001</c:v>
                </c:pt>
                <c:pt idx="1">
                  <c:v>55.163094492445005</c:v>
                </c:pt>
                <c:pt idx="2">
                  <c:v>55.765958951582213</c:v>
                </c:pt>
                <c:pt idx="3">
                  <c:v>58.261934474014176</c:v>
                </c:pt>
                <c:pt idx="4">
                  <c:v>57.175759308356163</c:v>
                </c:pt>
                <c:pt idx="5">
                  <c:v>60.189189666768954</c:v>
                </c:pt>
                <c:pt idx="6">
                  <c:v>60.265527393658132</c:v>
                </c:pt>
                <c:pt idx="7">
                  <c:v>60.60550266581528</c:v>
                </c:pt>
                <c:pt idx="8">
                  <c:v>54.536485233430348</c:v>
                </c:pt>
                <c:pt idx="9">
                  <c:v>54.917630597915995</c:v>
                </c:pt>
                <c:pt idx="10">
                  <c:v>56.982332054428063</c:v>
                </c:pt>
                <c:pt idx="11">
                  <c:v>60.754936412424328</c:v>
                </c:pt>
                <c:pt idx="12">
                  <c:v>62.114807472529975</c:v>
                </c:pt>
                <c:pt idx="13">
                  <c:v>55.539050295019102</c:v>
                </c:pt>
              </c:numCache>
            </c:numRef>
          </c:xVal>
          <c:yVal>
            <c:numRef>
              <c:f>Tüm!$AR$59:$BE$59</c:f>
              <c:numCache>
                <c:formatCode>0.00_ </c:formatCode>
                <c:ptCount val="14"/>
                <c:pt idx="0">
                  <c:v>2.4135725238534187</c:v>
                </c:pt>
                <c:pt idx="1">
                  <c:v>3.6761526670997577</c:v>
                </c:pt>
                <c:pt idx="2">
                  <c:v>2.8909682490732567</c:v>
                </c:pt>
                <c:pt idx="3">
                  <c:v>4.7341721836078934</c:v>
                </c:pt>
                <c:pt idx="4">
                  <c:v>3.9588197943453238</c:v>
                </c:pt>
                <c:pt idx="5">
                  <c:v>4.7435385301797286</c:v>
                </c:pt>
                <c:pt idx="6">
                  <c:v>4.7649113817110766</c:v>
                </c:pt>
                <c:pt idx="7">
                  <c:v>4.89963038142941</c:v>
                </c:pt>
                <c:pt idx="8">
                  <c:v>3.3193881129417777</c:v>
                </c:pt>
                <c:pt idx="9">
                  <c:v>3.1066034251954227</c:v>
                </c:pt>
                <c:pt idx="10">
                  <c:v>4.2432977105615937</c:v>
                </c:pt>
                <c:pt idx="11">
                  <c:v>5.1741591959609519</c:v>
                </c:pt>
                <c:pt idx="12">
                  <c:v>4.7798632136913071</c:v>
                </c:pt>
                <c:pt idx="13">
                  <c:v>4.6463568803959845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80ED-4998-8A22-37815EF9644F}"/>
            </c:ext>
          </c:extLst>
        </c:ser>
        <c:ser>
          <c:idx val="68"/>
          <c:order val="68"/>
          <c:spPr>
            <a:ln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Tüm!$BF$58:$BL$58</c:f>
              <c:numCache>
                <c:formatCode>0.0_ </c:formatCode>
                <c:ptCount val="7"/>
                <c:pt idx="0">
                  <c:v>57.751595765265805</c:v>
                </c:pt>
                <c:pt idx="1">
                  <c:v>60.165540256494559</c:v>
                </c:pt>
                <c:pt idx="2">
                  <c:v>60.319608849499545</c:v>
                </c:pt>
                <c:pt idx="3">
                  <c:v>55.876831118710044</c:v>
                </c:pt>
                <c:pt idx="4">
                  <c:v>54.59827314926698</c:v>
                </c:pt>
                <c:pt idx="5">
                  <c:v>55.651030704981302</c:v>
                </c:pt>
                <c:pt idx="6">
                  <c:v>57.712386850310764</c:v>
                </c:pt>
              </c:numCache>
            </c:numRef>
          </c:xVal>
          <c:yVal>
            <c:numRef>
              <c:f>Tüm!$BF$59:$BL$59</c:f>
              <c:numCache>
                <c:formatCode>0.00_ </c:formatCode>
                <c:ptCount val="7"/>
                <c:pt idx="0">
                  <c:v>4.8252513154688099</c:v>
                </c:pt>
                <c:pt idx="1">
                  <c:v>4.5287587251891184</c:v>
                </c:pt>
                <c:pt idx="2">
                  <c:v>4.2002134868065824</c:v>
                </c:pt>
                <c:pt idx="3">
                  <c:v>3.998326603915483</c:v>
                </c:pt>
                <c:pt idx="4">
                  <c:v>3.5468730582761809</c:v>
                </c:pt>
                <c:pt idx="5">
                  <c:v>2.7798005059248228</c:v>
                </c:pt>
                <c:pt idx="6">
                  <c:v>4.1792124208827124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80ED-4998-8A22-37815EF9644F}"/>
            </c:ext>
          </c:extLst>
        </c:ser>
        <c:ser>
          <c:idx val="69"/>
          <c:order val="69"/>
          <c:spPr>
            <a:ln>
              <a:noFill/>
            </a:ln>
          </c:spPr>
          <c:marker>
            <c:symbol val="triangle"/>
            <c:size val="6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Tüm!$BM$58:$CI$58</c:f>
              <c:numCache>
                <c:formatCode>0.0_ </c:formatCode>
                <c:ptCount val="23"/>
                <c:pt idx="0">
                  <c:v>46.39896418903573</c:v>
                </c:pt>
                <c:pt idx="1">
                  <c:v>45.243868050569276</c:v>
                </c:pt>
                <c:pt idx="2">
                  <c:v>50.14525962533844</c:v>
                </c:pt>
                <c:pt idx="3">
                  <c:v>45.065602921045212</c:v>
                </c:pt>
                <c:pt idx="4">
                  <c:v>44.270593537459561</c:v>
                </c:pt>
                <c:pt idx="5">
                  <c:v>46.852986053232328</c:v>
                </c:pt>
                <c:pt idx="6">
                  <c:v>45.648305220614461</c:v>
                </c:pt>
                <c:pt idx="7">
                  <c:v>47.492974558284928</c:v>
                </c:pt>
                <c:pt idx="8">
                  <c:v>49.705780899282345</c:v>
                </c:pt>
                <c:pt idx="9">
                  <c:v>50.803122127884542</c:v>
                </c:pt>
                <c:pt idx="10">
                  <c:v>47.553491036522274</c:v>
                </c:pt>
                <c:pt idx="11">
                  <c:v>48.839733782231356</c:v>
                </c:pt>
                <c:pt idx="12">
                  <c:v>49.107754659736685</c:v>
                </c:pt>
                <c:pt idx="13">
                  <c:v>49.358098851161998</c:v>
                </c:pt>
                <c:pt idx="14">
                  <c:v>47.102510665641098</c:v>
                </c:pt>
                <c:pt idx="15">
                  <c:v>44.833946860718875</c:v>
                </c:pt>
                <c:pt idx="16">
                  <c:v>44.744841003439049</c:v>
                </c:pt>
                <c:pt idx="17">
                  <c:v>47.012205576869022</c:v>
                </c:pt>
                <c:pt idx="18">
                  <c:v>46.045177692395526</c:v>
                </c:pt>
                <c:pt idx="19">
                  <c:v>50.803753894905263</c:v>
                </c:pt>
                <c:pt idx="20">
                  <c:v>49.310924977495944</c:v>
                </c:pt>
                <c:pt idx="21">
                  <c:v>45.043678012358555</c:v>
                </c:pt>
                <c:pt idx="22">
                  <c:v>51.470347350860294</c:v>
                </c:pt>
              </c:numCache>
            </c:numRef>
          </c:xVal>
          <c:yVal>
            <c:numRef>
              <c:f>Tüm!$BM$59:$CI$59</c:f>
              <c:numCache>
                <c:formatCode>0.00_ </c:formatCode>
                <c:ptCount val="23"/>
                <c:pt idx="0">
                  <c:v>0.10275054381449655</c:v>
                </c:pt>
                <c:pt idx="1">
                  <c:v>0.13196975444862691</c:v>
                </c:pt>
                <c:pt idx="2">
                  <c:v>0.23202302839110203</c:v>
                </c:pt>
                <c:pt idx="3">
                  <c:v>0.12732096427382517</c:v>
                </c:pt>
                <c:pt idx="4">
                  <c:v>0.17146985735044223</c:v>
                </c:pt>
                <c:pt idx="5">
                  <c:v>0.74852654430271159</c:v>
                </c:pt>
                <c:pt idx="6">
                  <c:v>0.18211588011406998</c:v>
                </c:pt>
                <c:pt idx="7">
                  <c:v>1.2238014625784603</c:v>
                </c:pt>
                <c:pt idx="8">
                  <c:v>0.92933641559644586</c:v>
                </c:pt>
                <c:pt idx="9">
                  <c:v>0.84664953989314018</c:v>
                </c:pt>
                <c:pt idx="10">
                  <c:v>0.41178237705767901</c:v>
                </c:pt>
                <c:pt idx="11">
                  <c:v>0.39852015782589362</c:v>
                </c:pt>
                <c:pt idx="12">
                  <c:v>0.40325792187721732</c:v>
                </c:pt>
                <c:pt idx="13">
                  <c:v>0.49935577711893642</c:v>
                </c:pt>
                <c:pt idx="14">
                  <c:v>0.71204177359050436</c:v>
                </c:pt>
                <c:pt idx="15">
                  <c:v>1.0818198137305484</c:v>
                </c:pt>
                <c:pt idx="16">
                  <c:v>0.32847874480531442</c:v>
                </c:pt>
                <c:pt idx="17">
                  <c:v>1.6996808337934601</c:v>
                </c:pt>
                <c:pt idx="18">
                  <c:v>0.40825738091651276</c:v>
                </c:pt>
                <c:pt idx="19">
                  <c:v>4.0862169141775517</c:v>
                </c:pt>
                <c:pt idx="20">
                  <c:v>1.0955615058756538</c:v>
                </c:pt>
                <c:pt idx="21">
                  <c:v>0.15180967551772429</c:v>
                </c:pt>
                <c:pt idx="22">
                  <c:v>1.2169604306797499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80ED-4998-8A22-37815EF96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733808"/>
        <c:axId val="387734200"/>
      </c:scatterChart>
      <c:valAx>
        <c:axId val="387733808"/>
        <c:scaling>
          <c:orientation val="minMax"/>
          <c:max val="75"/>
          <c:min val="3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SiO</a:t>
                </a:r>
                <a:r>
                  <a:rPr lang="tr-TR" baseline="-25000"/>
                  <a:t>2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87734200"/>
        <c:crossesAt val="0"/>
        <c:crossBetween val="midCat"/>
        <c:majorUnit val="5"/>
        <c:minorUnit val="1"/>
      </c:valAx>
      <c:valAx>
        <c:axId val="387734200"/>
        <c:scaling>
          <c:orientation val="minMax"/>
          <c:max val="18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Na</a:t>
                </a:r>
                <a:r>
                  <a:rPr lang="tr-TR" baseline="-25000"/>
                  <a:t>2</a:t>
                </a:r>
                <a:r>
                  <a:rPr lang="tr-TR"/>
                  <a:t>O+K</a:t>
                </a:r>
                <a:r>
                  <a:rPr lang="tr-TR" baseline="-25000"/>
                  <a:t>2</a:t>
                </a:r>
                <a:r>
                  <a:rPr lang="tr-TR"/>
                  <a:t>O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87733808"/>
        <c:crossesAt val="35"/>
        <c:crossBetween val="midCat"/>
        <c:majorUnit val="3"/>
        <c:minorUnit val="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'Spider-OİG'!$D$14</c:f>
              <c:strCache>
                <c:ptCount val="1"/>
                <c:pt idx="0">
                  <c:v>EIG-21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'Spider-OİG'!$D$15:$D$24</c:f>
              <c:numCache>
                <c:formatCode>General</c:formatCode>
                <c:ptCount val="10"/>
                <c:pt idx="0">
                  <c:v>9.8290160675597846</c:v>
                </c:pt>
                <c:pt idx="1">
                  <c:v>30.8</c:v>
                </c:pt>
                <c:pt idx="2">
                  <c:v>25.08</c:v>
                </c:pt>
                <c:pt idx="3">
                  <c:v>13.125</c:v>
                </c:pt>
                <c:pt idx="4">
                  <c:v>1.1428571428571441</c:v>
                </c:pt>
                <c:pt idx="5">
                  <c:v>0.96000000000000063</c:v>
                </c:pt>
                <c:pt idx="6">
                  <c:v>2.4028571428571426</c:v>
                </c:pt>
                <c:pt idx="7">
                  <c:v>0.42088235294117682</c:v>
                </c:pt>
                <c:pt idx="8">
                  <c:v>0.48888888888889209</c:v>
                </c:pt>
                <c:pt idx="9">
                  <c:v>0.16571428571428631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16-4F40-9007-FE76A429F64C}"/>
            </c:ext>
          </c:extLst>
        </c:ser>
        <c:ser>
          <c:idx val="1"/>
          <c:order val="1"/>
          <c:tx>
            <c:strRef>
              <c:f>'Spider-OİG'!$E$14</c:f>
              <c:strCache>
                <c:ptCount val="1"/>
                <c:pt idx="0">
                  <c:v>EIG-24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'Spider-OİG'!$E$15:$E$24</c:f>
              <c:numCache>
                <c:formatCode>General</c:formatCode>
                <c:ptCount val="10"/>
                <c:pt idx="0">
                  <c:v>7.1813772330513403</c:v>
                </c:pt>
                <c:pt idx="1">
                  <c:v>19.7</c:v>
                </c:pt>
                <c:pt idx="2">
                  <c:v>24.959999999999987</c:v>
                </c:pt>
                <c:pt idx="3">
                  <c:v>7.5</c:v>
                </c:pt>
                <c:pt idx="4">
                  <c:v>1.1428571428571441</c:v>
                </c:pt>
                <c:pt idx="5">
                  <c:v>0.68</c:v>
                </c:pt>
                <c:pt idx="6">
                  <c:v>1.6971428571428571</c:v>
                </c:pt>
                <c:pt idx="7">
                  <c:v>0.32794117647058835</c:v>
                </c:pt>
                <c:pt idx="8">
                  <c:v>0.3444444444444455</c:v>
                </c:pt>
                <c:pt idx="9">
                  <c:v>0.12000000000000002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16-4F40-9007-FE76A429F64C}"/>
            </c:ext>
          </c:extLst>
        </c:ser>
        <c:ser>
          <c:idx val="2"/>
          <c:order val="2"/>
          <c:tx>
            <c:strRef>
              <c:f>'Spider-OİG'!$F$14</c:f>
              <c:strCache>
                <c:ptCount val="1"/>
                <c:pt idx="0">
                  <c:v>EIG-26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'Spider-OİG'!$F$15:$F$24</c:f>
              <c:numCache>
                <c:formatCode>General</c:formatCode>
                <c:ptCount val="10"/>
                <c:pt idx="0">
                  <c:v>8.9049237986714189</c:v>
                </c:pt>
                <c:pt idx="1">
                  <c:v>31.75</c:v>
                </c:pt>
                <c:pt idx="2">
                  <c:v>37.9</c:v>
                </c:pt>
                <c:pt idx="3">
                  <c:v>16.75</c:v>
                </c:pt>
                <c:pt idx="4">
                  <c:v>1.1428571428571441</c:v>
                </c:pt>
                <c:pt idx="5">
                  <c:v>0.94000000000000061</c:v>
                </c:pt>
                <c:pt idx="6">
                  <c:v>2.3771428571428572</c:v>
                </c:pt>
                <c:pt idx="7">
                  <c:v>0.39470588235294357</c:v>
                </c:pt>
                <c:pt idx="8">
                  <c:v>0.58888888888888891</c:v>
                </c:pt>
                <c:pt idx="9">
                  <c:v>0.1671428571428572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16-4F40-9007-FE76A429F64C}"/>
            </c:ext>
          </c:extLst>
        </c:ser>
        <c:ser>
          <c:idx val="3"/>
          <c:order val="3"/>
          <c:tx>
            <c:strRef>
              <c:f>'Spider-OİG'!$G$14</c:f>
              <c:strCache>
                <c:ptCount val="1"/>
                <c:pt idx="0">
                  <c:v>EIG-30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'Spider-OİG'!$G$15:$G$24</c:f>
              <c:numCache>
                <c:formatCode>General</c:formatCode>
                <c:ptCount val="10"/>
                <c:pt idx="0">
                  <c:v>10.111151974613218</c:v>
                </c:pt>
                <c:pt idx="1">
                  <c:v>25.224999999999987</c:v>
                </c:pt>
                <c:pt idx="2">
                  <c:v>27.7</c:v>
                </c:pt>
                <c:pt idx="3">
                  <c:v>13.875000000000037</c:v>
                </c:pt>
                <c:pt idx="4">
                  <c:v>1.1428571428571441</c:v>
                </c:pt>
                <c:pt idx="5">
                  <c:v>0.67000000000000282</c:v>
                </c:pt>
                <c:pt idx="6">
                  <c:v>1.76</c:v>
                </c:pt>
                <c:pt idx="7">
                  <c:v>0.33411764705882491</c:v>
                </c:pt>
                <c:pt idx="8">
                  <c:v>0.43333333333333335</c:v>
                </c:pt>
                <c:pt idx="9">
                  <c:v>0.11285714285714285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16-4F40-9007-FE76A429F64C}"/>
            </c:ext>
          </c:extLst>
        </c:ser>
        <c:ser>
          <c:idx val="4"/>
          <c:order val="4"/>
          <c:tx>
            <c:strRef>
              <c:f>'Spider-OİG'!$H$14</c:f>
              <c:strCache>
                <c:ptCount val="1"/>
                <c:pt idx="0">
                  <c:v>EIG-31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'Spider-OİG'!$H$15:$H$24</c:f>
              <c:numCache>
                <c:formatCode>General</c:formatCode>
                <c:ptCount val="10"/>
                <c:pt idx="0">
                  <c:v>9.2494400323707602</c:v>
                </c:pt>
                <c:pt idx="1">
                  <c:v>26.375</c:v>
                </c:pt>
                <c:pt idx="2">
                  <c:v>22.24</c:v>
                </c:pt>
                <c:pt idx="3">
                  <c:v>26.625</c:v>
                </c:pt>
                <c:pt idx="4">
                  <c:v>1.1428571428571441</c:v>
                </c:pt>
                <c:pt idx="5">
                  <c:v>0.8</c:v>
                </c:pt>
                <c:pt idx="6">
                  <c:v>2.6057142857142859</c:v>
                </c:pt>
                <c:pt idx="7">
                  <c:v>0.41147058823529575</c:v>
                </c:pt>
                <c:pt idx="8">
                  <c:v>0.44444444444444442</c:v>
                </c:pt>
                <c:pt idx="9">
                  <c:v>0.14142857142857138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16-4F40-9007-FE76A429F64C}"/>
            </c:ext>
          </c:extLst>
        </c:ser>
        <c:ser>
          <c:idx val="5"/>
          <c:order val="5"/>
          <c:tx>
            <c:strRef>
              <c:f>'Spider-OİG'!$I$14</c:f>
              <c:strCache>
                <c:ptCount val="1"/>
                <c:pt idx="0">
                  <c:v>EIG-32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'Spider-OİG'!$I$15:$I$24</c:f>
              <c:numCache>
                <c:formatCode>General</c:formatCode>
                <c:ptCount val="10"/>
                <c:pt idx="0">
                  <c:v>10.487895131947466</c:v>
                </c:pt>
                <c:pt idx="1">
                  <c:v>31.675000000000001</c:v>
                </c:pt>
                <c:pt idx="2">
                  <c:v>24.54</c:v>
                </c:pt>
                <c:pt idx="3">
                  <c:v>17.625</c:v>
                </c:pt>
                <c:pt idx="4">
                  <c:v>1.1428571428571441</c:v>
                </c:pt>
                <c:pt idx="5">
                  <c:v>0.88000000000000012</c:v>
                </c:pt>
                <c:pt idx="6">
                  <c:v>1.9942857142857233</c:v>
                </c:pt>
                <c:pt idx="7">
                  <c:v>0.36000000000000032</c:v>
                </c:pt>
                <c:pt idx="8">
                  <c:v>0.36666666666666825</c:v>
                </c:pt>
                <c:pt idx="9">
                  <c:v>0.13142857142857137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16-4F40-9007-FE76A429F64C}"/>
            </c:ext>
          </c:extLst>
        </c:ser>
        <c:ser>
          <c:idx val="6"/>
          <c:order val="6"/>
          <c:tx>
            <c:strRef>
              <c:f>'Spider-OİG'!$J$14</c:f>
              <c:strCache>
                <c:ptCount val="1"/>
                <c:pt idx="0">
                  <c:v>EIG-78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'Spider-OİG'!$J$15:$J$24</c:f>
              <c:numCache>
                <c:formatCode>General</c:formatCode>
                <c:ptCount val="10"/>
                <c:pt idx="0">
                  <c:v>8.8557191407119724</c:v>
                </c:pt>
                <c:pt idx="1">
                  <c:v>29.324999999999999</c:v>
                </c:pt>
                <c:pt idx="2">
                  <c:v>16.206</c:v>
                </c:pt>
                <c:pt idx="3">
                  <c:v>20.75</c:v>
                </c:pt>
                <c:pt idx="4">
                  <c:v>1.1428571428571441</c:v>
                </c:pt>
                <c:pt idx="5">
                  <c:v>0.96000000000000063</c:v>
                </c:pt>
                <c:pt idx="6">
                  <c:v>1.9800000000000046</c:v>
                </c:pt>
                <c:pt idx="7">
                  <c:v>0.37558823529411978</c:v>
                </c:pt>
                <c:pt idx="8">
                  <c:v>0.45555555555555549</c:v>
                </c:pt>
                <c:pt idx="9">
                  <c:v>0.16428571428571417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16-4F40-9007-FE76A429F64C}"/>
            </c:ext>
          </c:extLst>
        </c:ser>
        <c:ser>
          <c:idx val="7"/>
          <c:order val="7"/>
          <c:tx>
            <c:strRef>
              <c:f>'Spider-OİG'!$K$14</c:f>
              <c:strCache>
                <c:ptCount val="1"/>
                <c:pt idx="0">
                  <c:v>EIG-46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'Spider-OİG'!$K$15:$K$24</c:f>
              <c:numCache>
                <c:formatCode>General</c:formatCode>
                <c:ptCount val="10"/>
                <c:pt idx="0">
                  <c:v>8.0190305269087414</c:v>
                </c:pt>
                <c:pt idx="1">
                  <c:v>20.524999999999999</c:v>
                </c:pt>
                <c:pt idx="2">
                  <c:v>20.959999999999987</c:v>
                </c:pt>
                <c:pt idx="3">
                  <c:v>14.500000000000002</c:v>
                </c:pt>
                <c:pt idx="4">
                  <c:v>1.1428571428571441</c:v>
                </c:pt>
                <c:pt idx="5">
                  <c:v>0.77000000000000235</c:v>
                </c:pt>
                <c:pt idx="6">
                  <c:v>1.9342857142857228</c:v>
                </c:pt>
                <c:pt idx="7">
                  <c:v>0.43705882352941383</c:v>
                </c:pt>
                <c:pt idx="8">
                  <c:v>0.60000000000000064</c:v>
                </c:pt>
                <c:pt idx="9">
                  <c:v>0.14714285714285721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16-4F40-9007-FE76A429F64C}"/>
            </c:ext>
          </c:extLst>
        </c:ser>
        <c:ser>
          <c:idx val="8"/>
          <c:order val="8"/>
          <c:tx>
            <c:strRef>
              <c:f>'Spider-OİG'!$L$14</c:f>
              <c:strCache>
                <c:ptCount val="1"/>
                <c:pt idx="0">
                  <c:v>EIG-50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'Spider-OİG'!$L$15:$L$24</c:f>
              <c:numCache>
                <c:formatCode>General</c:formatCode>
                <c:ptCount val="10"/>
                <c:pt idx="0">
                  <c:v>9.2160935202908192</c:v>
                </c:pt>
                <c:pt idx="1">
                  <c:v>26.2</c:v>
                </c:pt>
                <c:pt idx="2">
                  <c:v>17.965999999999905</c:v>
                </c:pt>
                <c:pt idx="3">
                  <c:v>15.375000000000037</c:v>
                </c:pt>
                <c:pt idx="4">
                  <c:v>1.1428571428571441</c:v>
                </c:pt>
                <c:pt idx="5">
                  <c:v>0.68</c:v>
                </c:pt>
                <c:pt idx="6">
                  <c:v>1.8428571428571427</c:v>
                </c:pt>
                <c:pt idx="7">
                  <c:v>0.41176470588235448</c:v>
                </c:pt>
                <c:pt idx="8">
                  <c:v>0.5</c:v>
                </c:pt>
                <c:pt idx="9">
                  <c:v>0.11571428571428609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016-4F40-9007-FE76A429F64C}"/>
            </c:ext>
          </c:extLst>
        </c:ser>
        <c:ser>
          <c:idx val="9"/>
          <c:order val="9"/>
          <c:tx>
            <c:strRef>
              <c:f>'Spider-OİG'!$M$14</c:f>
              <c:strCache>
                <c:ptCount val="1"/>
                <c:pt idx="0">
                  <c:v>EIG-53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'Spider-OİG'!$M$15:$M$24</c:f>
              <c:numCache>
                <c:formatCode>General</c:formatCode>
                <c:ptCount val="10"/>
                <c:pt idx="0">
                  <c:v>8.9224236387740703</c:v>
                </c:pt>
                <c:pt idx="1">
                  <c:v>23.5</c:v>
                </c:pt>
                <c:pt idx="2">
                  <c:v>20.100000000000001</c:v>
                </c:pt>
                <c:pt idx="3">
                  <c:v>10.75</c:v>
                </c:pt>
                <c:pt idx="4">
                  <c:v>1.1428571428571441</c:v>
                </c:pt>
                <c:pt idx="5">
                  <c:v>0.72000000000000064</c:v>
                </c:pt>
                <c:pt idx="6">
                  <c:v>1.8571428571428572</c:v>
                </c:pt>
                <c:pt idx="7">
                  <c:v>0.38176470588235523</c:v>
                </c:pt>
                <c:pt idx="8">
                  <c:v>0.27777777777777901</c:v>
                </c:pt>
                <c:pt idx="9">
                  <c:v>0.12000000000000002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016-4F40-9007-FE76A429F64C}"/>
            </c:ext>
          </c:extLst>
        </c:ser>
        <c:ser>
          <c:idx val="10"/>
          <c:order val="10"/>
          <c:tx>
            <c:strRef>
              <c:f>'Spider-OİG'!$N$14</c:f>
              <c:strCache>
                <c:ptCount val="1"/>
                <c:pt idx="0">
                  <c:v>EIG-54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'Spider-OİG'!$N$15:$N$24</c:f>
              <c:numCache>
                <c:formatCode>General</c:formatCode>
                <c:ptCount val="10"/>
                <c:pt idx="0">
                  <c:v>8.3901367706977776</c:v>
                </c:pt>
                <c:pt idx="1">
                  <c:v>23.274999999999999</c:v>
                </c:pt>
                <c:pt idx="2">
                  <c:v>17.015999999999988</c:v>
                </c:pt>
                <c:pt idx="3">
                  <c:v>14.500000000000002</c:v>
                </c:pt>
                <c:pt idx="4">
                  <c:v>1.1428571428571441</c:v>
                </c:pt>
                <c:pt idx="5">
                  <c:v>0.75000000000000222</c:v>
                </c:pt>
                <c:pt idx="6">
                  <c:v>2.6514285714285708</c:v>
                </c:pt>
                <c:pt idx="7">
                  <c:v>0.34000000000000008</c:v>
                </c:pt>
                <c:pt idx="8">
                  <c:v>0.47777777777777908</c:v>
                </c:pt>
                <c:pt idx="9">
                  <c:v>0.13285714285714351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016-4F40-9007-FE76A429F64C}"/>
            </c:ext>
          </c:extLst>
        </c:ser>
        <c:ser>
          <c:idx val="11"/>
          <c:order val="11"/>
          <c:tx>
            <c:strRef>
              <c:f>'Spider-OİG'!$O$14</c:f>
              <c:strCache>
                <c:ptCount val="1"/>
                <c:pt idx="0">
                  <c:v>EIG-56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'Spider-OİG'!$O$15:$O$24</c:f>
              <c:numCache>
                <c:formatCode>General</c:formatCode>
                <c:ptCount val="10"/>
                <c:pt idx="0">
                  <c:v>10.606585455244579</c:v>
                </c:pt>
                <c:pt idx="1">
                  <c:v>37.200000000000003</c:v>
                </c:pt>
                <c:pt idx="2">
                  <c:v>31.14</c:v>
                </c:pt>
                <c:pt idx="3">
                  <c:v>11.500000000000002</c:v>
                </c:pt>
                <c:pt idx="4">
                  <c:v>1.1428571428571441</c:v>
                </c:pt>
                <c:pt idx="5">
                  <c:v>1.08</c:v>
                </c:pt>
                <c:pt idx="6">
                  <c:v>2.4</c:v>
                </c:pt>
                <c:pt idx="7">
                  <c:v>0.45500000000000002</c:v>
                </c:pt>
                <c:pt idx="8">
                  <c:v>0.43333333333333335</c:v>
                </c:pt>
                <c:pt idx="9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016-4F40-9007-FE76A429F64C}"/>
            </c:ext>
          </c:extLst>
        </c:ser>
        <c:ser>
          <c:idx val="12"/>
          <c:order val="12"/>
          <c:tx>
            <c:strRef>
              <c:f>'Spider-OİG'!$P$14</c:f>
              <c:strCache>
                <c:ptCount val="1"/>
                <c:pt idx="0">
                  <c:v>EIG-60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'Spider-OİG'!$C$15:$C$24</c:f>
              <c:strCache>
                <c:ptCount val="10"/>
                <c:pt idx="0">
                  <c:v>K2O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'Spider-OİG'!$P$15:$P$24</c:f>
              <c:numCache>
                <c:formatCode>General</c:formatCode>
                <c:ptCount val="10"/>
                <c:pt idx="0">
                  <c:v>8.1595805143035918</c:v>
                </c:pt>
                <c:pt idx="1">
                  <c:v>19.824999999999999</c:v>
                </c:pt>
                <c:pt idx="2">
                  <c:v>23.8</c:v>
                </c:pt>
                <c:pt idx="3">
                  <c:v>12.625</c:v>
                </c:pt>
                <c:pt idx="4">
                  <c:v>1.1428571428571441</c:v>
                </c:pt>
                <c:pt idx="5">
                  <c:v>0.85000000000000064</c:v>
                </c:pt>
                <c:pt idx="6">
                  <c:v>2.3085714285714292</c:v>
                </c:pt>
                <c:pt idx="7">
                  <c:v>0.44411764705882351</c:v>
                </c:pt>
                <c:pt idx="8">
                  <c:v>0.6111111111111116</c:v>
                </c:pt>
                <c:pt idx="9">
                  <c:v>0.17714285714285721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016-4F40-9007-FE76A429F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07264"/>
        <c:axId val="390207656"/>
      </c:lineChart>
      <c:catAx>
        <c:axId val="39020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207656"/>
        <c:crossesAt val="0.1"/>
        <c:auto val="1"/>
        <c:lblAlgn val="ctr"/>
        <c:lblOffset val="100"/>
        <c:noMultiLvlLbl val="0"/>
      </c:catAx>
      <c:valAx>
        <c:axId val="390207656"/>
        <c:scaling>
          <c:logBase val="10"/>
          <c:orientation val="minMax"/>
          <c:max val="1000"/>
          <c:min val="0.1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9020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09447352949416"/>
          <c:y val="4.8051502996087757E-2"/>
          <c:w val="0.70569479828662629"/>
          <c:h val="0.79353352943618338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60</c:v>
              </c:pt>
            </c:numLit>
          </c:xVal>
          <c:yVal>
            <c:numLit>
              <c:formatCode>General</c:formatCode>
              <c:ptCount val="2"/>
              <c:pt idx="0">
                <c:v>80</c:v>
              </c:pt>
              <c:pt idx="1">
                <c:v>300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3C9B-4F98-BBB0-C9AD0CE242C2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60</c:v>
              </c:pt>
              <c:pt idx="1">
                <c:v>350</c:v>
              </c:pt>
            </c:numLit>
          </c:xVal>
          <c:yVal>
            <c:numLit>
              <c:formatCode>General</c:formatCode>
              <c:ptCount val="2"/>
              <c:pt idx="0">
                <c:v>300</c:v>
              </c:pt>
              <c:pt idx="1">
                <c:v>2000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3C9B-4F98-BBB0-C9AD0CE242C2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60</c:v>
              </c:pt>
              <c:pt idx="1">
                <c:v>51</c:v>
              </c:pt>
            </c:numLit>
          </c:xVal>
          <c:yVal>
            <c:numLit>
              <c:formatCode>General</c:formatCode>
              <c:ptCount val="2"/>
              <c:pt idx="0">
                <c:v>300</c:v>
              </c:pt>
              <c:pt idx="1">
                <c:v>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3C9B-4F98-BBB0-C9AD0CE242C2}"/>
            </c:ext>
          </c:extLst>
        </c:ser>
        <c:ser>
          <c:idx val="3"/>
          <c:order val="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</c:v>
              </c:pt>
              <c:pt idx="1">
                <c:v>49</c:v>
              </c:pt>
            </c:numLit>
          </c:xVal>
          <c:yVal>
            <c:numLit>
              <c:formatCode>General</c:formatCode>
              <c:ptCount val="2"/>
              <c:pt idx="0">
                <c:v>8</c:v>
              </c:pt>
              <c:pt idx="1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3C9B-4F98-BBB0-C9AD0CE242C2}"/>
            </c:ext>
          </c:extLst>
        </c:ser>
        <c:ser>
          <c:idx val="4"/>
          <c:order val="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</c:v>
              </c:pt>
              <c:pt idx="1">
                <c:v>2000</c:v>
              </c:pt>
            </c:numLit>
          </c:xVal>
          <c:yVal>
            <c:numLit>
              <c:formatCode>General</c:formatCode>
              <c:ptCount val="2"/>
              <c:pt idx="0">
                <c:v>8</c:v>
              </c:pt>
              <c:pt idx="1">
                <c:v>300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3C9B-4F98-BBB0-C9AD0CE242C2}"/>
            </c:ext>
          </c:extLst>
        </c:ser>
        <c:ser>
          <c:idx val="5"/>
          <c:order val="5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Syn-COLG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9B-4F98-BBB0-C9AD0CE242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3</c:v>
              </c:pt>
            </c:numLit>
          </c:xVal>
          <c:yVal>
            <c:numLit>
              <c:formatCode>General</c:formatCode>
              <c:ptCount val="1"/>
              <c:pt idx="0">
                <c:v>700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3C9B-4F98-BBB0-C9AD0CE242C2}"/>
            </c:ext>
          </c:extLst>
        </c:ser>
        <c:ser>
          <c:idx val="6"/>
          <c:order val="6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WPG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9B-4F98-BBB0-C9AD0CE242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500</c:v>
              </c:pt>
            </c:numLit>
          </c:xVal>
          <c:yVal>
            <c:numLit>
              <c:formatCode>General</c:formatCode>
              <c:ptCount val="1"/>
              <c:pt idx="0">
                <c:v>700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3C9B-4F98-BBB0-C9AD0CE242C2}"/>
            </c:ext>
          </c:extLst>
        </c:ser>
        <c:ser>
          <c:idx val="7"/>
          <c:order val="7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ORG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C9B-4F98-BBB0-C9AD0CE242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500</c:v>
              </c:pt>
            </c:numLit>
          </c:xVal>
          <c:yVal>
            <c:numLit>
              <c:formatCode>General</c:formatCode>
              <c:ptCount val="1"/>
              <c:pt idx="0">
                <c:v>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3C9B-4F98-BBB0-C9AD0CE242C2}"/>
            </c:ext>
          </c:extLst>
        </c:ser>
        <c:ser>
          <c:idx val="8"/>
          <c:order val="8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VAG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C9B-4F98-BBB0-C9AD0CE242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4</c:v>
              </c:pt>
            </c:numLit>
          </c:xVal>
          <c:yVal>
            <c:numLit>
              <c:formatCode>General</c:formatCode>
              <c:ptCount val="1"/>
              <c:pt idx="0">
                <c:v>30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3C9B-4F98-BBB0-C9AD0CE242C2}"/>
            </c:ext>
          </c:extLst>
        </c:ser>
        <c:ser>
          <c:idx val="9"/>
          <c:order val="9"/>
          <c:spPr>
            <a:ln>
              <a:noFill/>
            </a:ln>
          </c:spPr>
          <c:marker>
            <c:symbol val="circle"/>
            <c:size val="6"/>
            <c:spPr>
              <a:solidFill>
                <a:srgbClr val="FF3399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dUZEN!$B$71:$L$71</c:f>
              <c:numCache>
                <c:formatCode>#,#00_ </c:formatCode>
                <c:ptCount val="11"/>
                <c:pt idx="0">
                  <c:v>26.4</c:v>
                </c:pt>
                <c:pt idx="1">
                  <c:v>16</c:v>
                </c:pt>
                <c:pt idx="2">
                  <c:v>18</c:v>
                </c:pt>
                <c:pt idx="3">
                  <c:v>15.7</c:v>
                </c:pt>
                <c:pt idx="4">
                  <c:v>12.9</c:v>
                </c:pt>
                <c:pt idx="5">
                  <c:v>14.600000000000001</c:v>
                </c:pt>
                <c:pt idx="6">
                  <c:v>25.1</c:v>
                </c:pt>
                <c:pt idx="7">
                  <c:v>15</c:v>
                </c:pt>
                <c:pt idx="8">
                  <c:v>13.2</c:v>
                </c:pt>
                <c:pt idx="9">
                  <c:v>14.4</c:v>
                </c:pt>
                <c:pt idx="10">
                  <c:v>13.8</c:v>
                </c:pt>
              </c:numCache>
            </c:numRef>
          </c:xVal>
          <c:yVal>
            <c:numRef>
              <c:f>dUZEN!$B$72:$L$72</c:f>
              <c:numCache>
                <c:formatCode>#,#00_ </c:formatCode>
                <c:ptCount val="11"/>
                <c:pt idx="0" formatCode="#,000_ ">
                  <c:v>6.6</c:v>
                </c:pt>
                <c:pt idx="1">
                  <c:v>53.9</c:v>
                </c:pt>
                <c:pt idx="2">
                  <c:v>74.7</c:v>
                </c:pt>
                <c:pt idx="3">
                  <c:v>80.400000000000006</c:v>
                </c:pt>
                <c:pt idx="4" formatCode="0_ ">
                  <c:v>112.7</c:v>
                </c:pt>
                <c:pt idx="5">
                  <c:v>75.099999999999994</c:v>
                </c:pt>
                <c:pt idx="6">
                  <c:v>88.5</c:v>
                </c:pt>
                <c:pt idx="7">
                  <c:v>97.6</c:v>
                </c:pt>
                <c:pt idx="8">
                  <c:v>72.599999999999994</c:v>
                </c:pt>
                <c:pt idx="9" formatCode="0_ ">
                  <c:v>130.30000000000001</c:v>
                </c:pt>
                <c:pt idx="10">
                  <c:v>62.5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C9B-4F98-BBB0-C9AD0CE2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8440"/>
        <c:axId val="390208832"/>
      </c:scatterChart>
      <c:valAx>
        <c:axId val="390208440"/>
        <c:scaling>
          <c:logBase val="10"/>
          <c:orientation val="minMax"/>
          <c:max val="2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Y+Nb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90208832"/>
        <c:crossesAt val="1"/>
        <c:crossBetween val="midCat"/>
        <c:majorUnit val="10"/>
        <c:minorUnit val="10"/>
      </c:valAx>
      <c:valAx>
        <c:axId val="390208832"/>
        <c:scaling>
          <c:logBase val="10"/>
          <c:orientation val="minMax"/>
          <c:max val="2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Rb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90208440"/>
        <c:crossesAt val="1"/>
        <c:crossBetween val="midCat"/>
        <c:majorUnit val="10"/>
        <c:minorUnit val="1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9050805293705"/>
          <c:y val="4.5898191438730106E-2"/>
          <c:w val="0.77721207467280984"/>
          <c:h val="0.79985310688989064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60</c:v>
              </c:pt>
            </c:numLit>
          </c:xVal>
          <c:yVal>
            <c:numLit>
              <c:formatCode>General</c:formatCode>
              <c:ptCount val="2"/>
              <c:pt idx="0">
                <c:v>80</c:v>
              </c:pt>
              <c:pt idx="1">
                <c:v>300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5DF8-4719-9827-5CA7F9BE0E48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60</c:v>
              </c:pt>
              <c:pt idx="1">
                <c:v>350</c:v>
              </c:pt>
            </c:numLit>
          </c:xVal>
          <c:yVal>
            <c:numLit>
              <c:formatCode>General</c:formatCode>
              <c:ptCount val="2"/>
              <c:pt idx="0">
                <c:v>300</c:v>
              </c:pt>
              <c:pt idx="1">
                <c:v>2000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5DF8-4719-9827-5CA7F9BE0E48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60</c:v>
              </c:pt>
              <c:pt idx="1">
                <c:v>51</c:v>
              </c:pt>
            </c:numLit>
          </c:xVal>
          <c:yVal>
            <c:numLit>
              <c:formatCode>General</c:formatCode>
              <c:ptCount val="2"/>
              <c:pt idx="0">
                <c:v>300</c:v>
              </c:pt>
              <c:pt idx="1">
                <c:v>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5DF8-4719-9827-5CA7F9BE0E48}"/>
            </c:ext>
          </c:extLst>
        </c:ser>
        <c:ser>
          <c:idx val="3"/>
          <c:order val="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</c:v>
              </c:pt>
              <c:pt idx="1">
                <c:v>49</c:v>
              </c:pt>
            </c:numLit>
          </c:xVal>
          <c:yVal>
            <c:numLit>
              <c:formatCode>General</c:formatCode>
              <c:ptCount val="2"/>
              <c:pt idx="0">
                <c:v>8</c:v>
              </c:pt>
              <c:pt idx="1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5DF8-4719-9827-5CA7F9BE0E48}"/>
            </c:ext>
          </c:extLst>
        </c:ser>
        <c:ser>
          <c:idx val="4"/>
          <c:order val="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</c:v>
              </c:pt>
              <c:pt idx="1">
                <c:v>2000</c:v>
              </c:pt>
            </c:numLit>
          </c:xVal>
          <c:yVal>
            <c:numLit>
              <c:formatCode>General</c:formatCode>
              <c:ptCount val="2"/>
              <c:pt idx="0">
                <c:v>8</c:v>
              </c:pt>
              <c:pt idx="1">
                <c:v>300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5DF8-4719-9827-5CA7F9BE0E48}"/>
            </c:ext>
          </c:extLst>
        </c:ser>
        <c:ser>
          <c:idx val="5"/>
          <c:order val="5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Syn-COLG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F8-4719-9827-5CA7F9BE0E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3</c:v>
              </c:pt>
            </c:numLit>
          </c:xVal>
          <c:yVal>
            <c:numLit>
              <c:formatCode>General</c:formatCode>
              <c:ptCount val="1"/>
              <c:pt idx="0">
                <c:v>700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5DF8-4719-9827-5CA7F9BE0E48}"/>
            </c:ext>
          </c:extLst>
        </c:ser>
        <c:ser>
          <c:idx val="6"/>
          <c:order val="6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WPG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F8-4719-9827-5CA7F9BE0E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500</c:v>
              </c:pt>
            </c:numLit>
          </c:xVal>
          <c:yVal>
            <c:numLit>
              <c:formatCode>General</c:formatCode>
              <c:ptCount val="1"/>
              <c:pt idx="0">
                <c:v>700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5DF8-4719-9827-5CA7F9BE0E48}"/>
            </c:ext>
          </c:extLst>
        </c:ser>
        <c:ser>
          <c:idx val="7"/>
          <c:order val="7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ORG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F8-4719-9827-5CA7F9BE0E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500</c:v>
              </c:pt>
            </c:numLit>
          </c:xVal>
          <c:yVal>
            <c:numLit>
              <c:formatCode>General</c:formatCode>
              <c:ptCount val="1"/>
              <c:pt idx="0">
                <c:v>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5DF8-4719-9827-5CA7F9BE0E48}"/>
            </c:ext>
          </c:extLst>
        </c:ser>
        <c:ser>
          <c:idx val="8"/>
          <c:order val="8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VAG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DF8-4719-9827-5CA7F9BE0E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4</c:v>
              </c:pt>
            </c:numLit>
          </c:xVal>
          <c:yVal>
            <c:numLit>
              <c:formatCode>General</c:formatCode>
              <c:ptCount val="1"/>
              <c:pt idx="0">
                <c:v>30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5DF8-4719-9827-5CA7F9BE0E48}"/>
            </c:ext>
          </c:extLst>
        </c:ser>
        <c:ser>
          <c:idx val="9"/>
          <c:order val="9"/>
          <c:marker>
            <c:symbol val="none"/>
          </c:marker>
          <c:xVal>
            <c:numRef>
              <c:f>Tüm!$B$78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Tüm!$B$79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5DF8-4719-9827-5CA7F9BE0E48}"/>
            </c:ext>
          </c:extLst>
        </c:ser>
        <c:ser>
          <c:idx val="11"/>
          <c:order val="10"/>
          <c:spPr>
            <a:ln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Tüm!$K$78:$R$78</c:f>
              <c:numCache>
                <c:formatCode>0.0_ </c:formatCode>
                <c:ptCount val="8"/>
                <c:pt idx="0">
                  <c:v>13.7</c:v>
                </c:pt>
                <c:pt idx="1">
                  <c:v>11.8</c:v>
                </c:pt>
                <c:pt idx="2">
                  <c:v>10.9</c:v>
                </c:pt>
                <c:pt idx="3">
                  <c:v>12.3</c:v>
                </c:pt>
                <c:pt idx="4">
                  <c:v>15</c:v>
                </c:pt>
                <c:pt idx="5">
                  <c:v>17.8</c:v>
                </c:pt>
                <c:pt idx="6">
                  <c:v>12.5</c:v>
                </c:pt>
                <c:pt idx="7">
                  <c:v>14</c:v>
                </c:pt>
              </c:numCache>
            </c:numRef>
          </c:xVal>
          <c:yVal>
            <c:numRef>
              <c:f>Tüm!$K$79:$R$79</c:f>
              <c:numCache>
                <c:formatCode>0.0_ </c:formatCode>
                <c:ptCount val="8"/>
                <c:pt idx="0">
                  <c:v>64.900000000000006</c:v>
                </c:pt>
                <c:pt idx="1">
                  <c:v>54.5</c:v>
                </c:pt>
                <c:pt idx="2" formatCode="0_ ">
                  <c:v>119.3</c:v>
                </c:pt>
                <c:pt idx="3">
                  <c:v>71.2</c:v>
                </c:pt>
                <c:pt idx="4" formatCode="0_ ">
                  <c:v>139.9</c:v>
                </c:pt>
                <c:pt idx="5" formatCode="0_ ">
                  <c:v>173.2</c:v>
                </c:pt>
                <c:pt idx="6" formatCode="0_ ">
                  <c:v>171.3</c:v>
                </c:pt>
                <c:pt idx="7">
                  <c:v>49.7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5DF8-4719-9827-5CA7F9BE0E48}"/>
            </c:ext>
          </c:extLst>
        </c:ser>
        <c:ser>
          <c:idx val="12"/>
          <c:order val="11"/>
          <c:spPr>
            <a:ln>
              <a:noFill/>
            </a:ln>
          </c:spPr>
          <c:marker>
            <c:symbol val="diamond"/>
            <c:size val="6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Tüm!$S$78:$AQ$78</c:f>
              <c:numCache>
                <c:formatCode>0.0_ </c:formatCode>
                <c:ptCount val="25"/>
                <c:pt idx="0" formatCode="0_ ">
                  <c:v>460.2</c:v>
                </c:pt>
                <c:pt idx="1">
                  <c:v>15.200000000000001</c:v>
                </c:pt>
                <c:pt idx="2">
                  <c:v>19.399999999999999</c:v>
                </c:pt>
                <c:pt idx="3">
                  <c:v>17</c:v>
                </c:pt>
                <c:pt idx="4">
                  <c:v>18.7</c:v>
                </c:pt>
                <c:pt idx="5">
                  <c:v>20.8</c:v>
                </c:pt>
                <c:pt idx="6">
                  <c:v>18.8</c:v>
                </c:pt>
                <c:pt idx="7" formatCode="0_ ">
                  <c:v>432.8</c:v>
                </c:pt>
                <c:pt idx="8" formatCode="0_ ">
                  <c:v>464.2</c:v>
                </c:pt>
                <c:pt idx="9" formatCode="0_ ">
                  <c:v>463.5</c:v>
                </c:pt>
                <c:pt idx="10" formatCode="0_ ">
                  <c:v>507.70000000000005</c:v>
                </c:pt>
                <c:pt idx="11" formatCode="0_ ">
                  <c:v>678.2</c:v>
                </c:pt>
                <c:pt idx="12" formatCode="0_ ">
                  <c:v>469.4</c:v>
                </c:pt>
                <c:pt idx="13" formatCode="0_ ">
                  <c:v>548.6</c:v>
                </c:pt>
                <c:pt idx="14" formatCode="0_ ">
                  <c:v>593.20000000000005</c:v>
                </c:pt>
                <c:pt idx="15" formatCode="0_ ">
                  <c:v>473.59999999999923</c:v>
                </c:pt>
                <c:pt idx="16" formatCode="0_ ">
                  <c:v>484.2</c:v>
                </c:pt>
                <c:pt idx="17" formatCode="0_ ">
                  <c:v>477.5</c:v>
                </c:pt>
                <c:pt idx="18" formatCode="0_ ">
                  <c:v>495.6</c:v>
                </c:pt>
                <c:pt idx="19" formatCode="0_ ">
                  <c:v>504.7</c:v>
                </c:pt>
                <c:pt idx="20" formatCode="0_ ">
                  <c:v>420.8</c:v>
                </c:pt>
                <c:pt idx="21" formatCode="0_ ">
                  <c:v>550</c:v>
                </c:pt>
                <c:pt idx="22" formatCode="0_ ">
                  <c:v>537</c:v>
                </c:pt>
                <c:pt idx="23" formatCode="0_ ">
                  <c:v>425</c:v>
                </c:pt>
                <c:pt idx="24" formatCode="0_ ">
                  <c:v>441.3</c:v>
                </c:pt>
              </c:numCache>
            </c:numRef>
          </c:xVal>
          <c:yVal>
            <c:numRef>
              <c:f>Tüm!$S$79:$AQ$79</c:f>
              <c:numCache>
                <c:formatCode>0.0_ </c:formatCode>
                <c:ptCount val="25"/>
                <c:pt idx="0" formatCode="0.00_ ">
                  <c:v>0.2</c:v>
                </c:pt>
                <c:pt idx="1">
                  <c:v>83.8</c:v>
                </c:pt>
                <c:pt idx="2">
                  <c:v>48.3</c:v>
                </c:pt>
                <c:pt idx="3">
                  <c:v>67.7</c:v>
                </c:pt>
                <c:pt idx="4">
                  <c:v>39.6</c:v>
                </c:pt>
                <c:pt idx="5">
                  <c:v>45.5</c:v>
                </c:pt>
                <c:pt idx="6">
                  <c:v>37.800000000000004</c:v>
                </c:pt>
                <c:pt idx="7" formatCode="0.00_ ">
                  <c:v>0.2</c:v>
                </c:pt>
                <c:pt idx="8" formatCode="0.00_ ">
                  <c:v>0.2</c:v>
                </c:pt>
                <c:pt idx="9" formatCode="0.00_ ">
                  <c:v>0.2</c:v>
                </c:pt>
                <c:pt idx="10" formatCode="0.00_ ">
                  <c:v>0.2</c:v>
                </c:pt>
                <c:pt idx="11" formatCode="0.00_ ">
                  <c:v>0.2</c:v>
                </c:pt>
                <c:pt idx="12" formatCode="0.00_ ">
                  <c:v>0.4</c:v>
                </c:pt>
                <c:pt idx="13" formatCode="0.00_ ">
                  <c:v>0.4</c:v>
                </c:pt>
                <c:pt idx="14" formatCode="0.00_ ">
                  <c:v>0.30000000000000032</c:v>
                </c:pt>
                <c:pt idx="15" formatCode="0.00_ ">
                  <c:v>0.2</c:v>
                </c:pt>
                <c:pt idx="16" formatCode="0.00_ ">
                  <c:v>0.2</c:v>
                </c:pt>
                <c:pt idx="17" formatCode="0.00_ ">
                  <c:v>0.30000000000000032</c:v>
                </c:pt>
                <c:pt idx="18" formatCode="0.00_ ">
                  <c:v>0.2</c:v>
                </c:pt>
                <c:pt idx="19" formatCode="0.00_ ">
                  <c:v>0.2</c:v>
                </c:pt>
                <c:pt idx="20" formatCode="0.00_ ">
                  <c:v>0.2</c:v>
                </c:pt>
                <c:pt idx="21" formatCode="0.00_ ">
                  <c:v>0.2</c:v>
                </c:pt>
                <c:pt idx="22" formatCode="0.00_ ">
                  <c:v>0.2</c:v>
                </c:pt>
                <c:pt idx="23" formatCode="0.00_ ">
                  <c:v>0.30000000000000032</c:v>
                </c:pt>
                <c:pt idx="24" formatCode="0.00_ 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5DF8-4719-9827-5CA7F9BE0E48}"/>
            </c:ext>
          </c:extLst>
        </c:ser>
        <c:ser>
          <c:idx val="13"/>
          <c:order val="12"/>
          <c:marker>
            <c:symbol val="none"/>
          </c:marker>
          <c:xVal>
            <c:numRef>
              <c:f>Tüm!$AR$78:$BE$78</c:f>
              <c:numCache>
                <c:formatCode>0_ </c:formatCode>
                <c:ptCount val="14"/>
                <c:pt idx="0">
                  <c:v>640.9</c:v>
                </c:pt>
                <c:pt idx="1">
                  <c:v>602.4</c:v>
                </c:pt>
                <c:pt idx="2">
                  <c:v>569.20000000000005</c:v>
                </c:pt>
                <c:pt idx="3">
                  <c:v>554.30000000000007</c:v>
                </c:pt>
                <c:pt idx="4">
                  <c:v>568.4</c:v>
                </c:pt>
                <c:pt idx="5">
                  <c:v>488.6</c:v>
                </c:pt>
                <c:pt idx="6">
                  <c:v>455.5</c:v>
                </c:pt>
                <c:pt idx="7">
                  <c:v>470.3</c:v>
                </c:pt>
                <c:pt idx="8">
                  <c:v>617</c:v>
                </c:pt>
                <c:pt idx="9">
                  <c:v>587</c:v>
                </c:pt>
                <c:pt idx="10">
                  <c:v>516.1</c:v>
                </c:pt>
                <c:pt idx="11">
                  <c:v>487.8</c:v>
                </c:pt>
                <c:pt idx="12">
                  <c:v>463.29999999999899</c:v>
                </c:pt>
                <c:pt idx="13">
                  <c:v>548</c:v>
                </c:pt>
              </c:numCache>
            </c:numRef>
          </c:xVal>
          <c:yVal>
            <c:numRef>
              <c:f>Tüm!$AR$79:$BE$79</c:f>
              <c:numCache>
                <c:formatCode>0.00_ </c:formatCode>
                <c:ptCount val="1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0.4</c:v>
                </c:pt>
                <c:pt idx="8">
                  <c:v>0.2</c:v>
                </c:pt>
                <c:pt idx="9">
                  <c:v>0.2</c:v>
                </c:pt>
                <c:pt idx="10">
                  <c:v>0.30000000000000032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5DF8-4719-9827-5CA7F9BE0E48}"/>
            </c:ext>
          </c:extLst>
        </c:ser>
        <c:ser>
          <c:idx val="14"/>
          <c:order val="13"/>
          <c:marker>
            <c:symbol val="none"/>
          </c:marker>
          <c:xVal>
            <c:numRef>
              <c:f>Tüm!$BF$78:$BL$78</c:f>
              <c:numCache>
                <c:formatCode>0.0_ </c:formatCode>
                <c:ptCount val="7"/>
                <c:pt idx="0" formatCode="0_ ">
                  <c:v>450.4</c:v>
                </c:pt>
                <c:pt idx="1">
                  <c:v>71.8</c:v>
                </c:pt>
                <c:pt idx="2">
                  <c:v>65.5</c:v>
                </c:pt>
                <c:pt idx="3">
                  <c:v>53.4</c:v>
                </c:pt>
                <c:pt idx="4">
                  <c:v>42.8</c:v>
                </c:pt>
                <c:pt idx="5">
                  <c:v>18.7</c:v>
                </c:pt>
                <c:pt idx="6">
                  <c:v>66.5</c:v>
                </c:pt>
              </c:numCache>
            </c:numRef>
          </c:xVal>
          <c:yVal>
            <c:numRef>
              <c:f>Tüm!$BF$79:$BL$79</c:f>
              <c:numCache>
                <c:formatCode>0.00_ </c:formatCode>
                <c:ptCount val="7"/>
                <c:pt idx="0">
                  <c:v>0.2</c:v>
                </c:pt>
                <c:pt idx="1">
                  <c:v>0.30000000000000032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0.4</c:v>
                </c:pt>
                <c:pt idx="5">
                  <c:v>0.30000000000000032</c:v>
                </c:pt>
                <c:pt idx="6">
                  <c:v>0.30000000000000032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5DF8-4719-9827-5CA7F9BE0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750480"/>
        <c:axId val="390750872"/>
      </c:scatterChart>
      <c:valAx>
        <c:axId val="390750480"/>
        <c:scaling>
          <c:logBase val="10"/>
          <c:orientation val="minMax"/>
          <c:max val="2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Y+Nb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90750872"/>
        <c:crossesAt val="1"/>
        <c:crossBetween val="midCat"/>
        <c:majorUnit val="10"/>
        <c:minorUnit val="10"/>
      </c:valAx>
      <c:valAx>
        <c:axId val="390750872"/>
        <c:scaling>
          <c:logBase val="10"/>
          <c:orientation val="minMax"/>
          <c:max val="2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Rb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90750480"/>
        <c:crossesAt val="1"/>
        <c:crossBetween val="midCat"/>
        <c:majorUnit val="10"/>
        <c:minorUnit val="1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0000000000000043E-2"/>
          <c:y val="1.5384615384615592E-2"/>
          <c:w val="0.88004986876640423"/>
          <c:h val="0.84615384615385625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49</c:v>
              </c:pt>
              <c:pt idx="1">
                <c:v>51.5</c:v>
              </c:pt>
            </c:numLit>
          </c:xVal>
          <c:yVal>
            <c:numLit>
              <c:formatCode>General</c:formatCode>
              <c:ptCount val="2"/>
              <c:pt idx="0">
                <c:v>15</c:v>
              </c:pt>
              <c:pt idx="1">
                <c:v>16.200000762939453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1052-4D4B-A0F0-4D29D0F1B41B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51.5</c:v>
              </c:pt>
              <c:pt idx="1">
                <c:v>52.200000762939453</c:v>
              </c:pt>
            </c:numLit>
          </c:xVal>
          <c:yVal>
            <c:numLit>
              <c:formatCode>General</c:formatCode>
              <c:ptCount val="2"/>
              <c:pt idx="0">
                <c:v>16.200000762939453</c:v>
              </c:pt>
              <c:pt idx="1">
                <c:v>16.200000762939453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1052-4D4B-A0F0-4D29D0F1B41B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52.200000762939453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16.200000762939453</c:v>
              </c:pt>
              <c:pt idx="1">
                <c:v>14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1052-4D4B-A0F0-4D29D0F1B41B}"/>
            </c:ext>
          </c:extLst>
        </c:ser>
        <c:ser>
          <c:idx val="3"/>
          <c:order val="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</c:v>
              </c:pt>
              <c:pt idx="1">
                <c:v>69</c:v>
              </c:pt>
            </c:numLit>
          </c:xVal>
          <c:yVal>
            <c:numLit>
              <c:formatCode>General</c:formatCode>
              <c:ptCount val="2"/>
              <c:pt idx="0">
                <c:v>14</c:v>
              </c:pt>
              <c:pt idx="1">
                <c:v>11.899999618530376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1052-4D4B-A0F0-4D29D0F1B41B}"/>
            </c:ext>
          </c:extLst>
        </c:ser>
        <c:ser>
          <c:idx val="4"/>
          <c:order val="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69</c:v>
              </c:pt>
              <c:pt idx="1">
                <c:v>74.400001525878906</c:v>
              </c:pt>
            </c:numLit>
          </c:xVal>
          <c:yVal>
            <c:numLit>
              <c:formatCode>General</c:formatCode>
              <c:ptCount val="2"/>
              <c:pt idx="0">
                <c:v>11.899999618530376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1052-4D4B-A0F0-4D29D0F1B41B}"/>
            </c:ext>
          </c:extLst>
        </c:ser>
        <c:ser>
          <c:idx val="5"/>
          <c:order val="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74.400001525878906</c:v>
              </c:pt>
              <c:pt idx="1">
                <c:v>74.400001525878906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1052-4D4B-A0F0-4D29D0F1B41B}"/>
            </c:ext>
          </c:extLst>
        </c:ser>
        <c:ser>
          <c:idx val="6"/>
          <c:order val="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74.400001525878906</c:v>
              </c:pt>
              <c:pt idx="1">
                <c:v>70</c:v>
              </c:pt>
            </c:numLit>
          </c:xVal>
          <c:yVal>
            <c:numLit>
              <c:formatCode>General</c:formatCode>
              <c:ptCount val="2"/>
              <c:pt idx="0">
                <c:v>8</c:v>
              </c:pt>
              <c:pt idx="1">
                <c:v>5.5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1052-4D4B-A0F0-4D29D0F1B41B}"/>
            </c:ext>
          </c:extLst>
        </c:ser>
        <c:ser>
          <c:idx val="7"/>
          <c:order val="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70</c:v>
              </c:pt>
              <c:pt idx="1">
                <c:v>63</c:v>
              </c:pt>
            </c:numLit>
          </c:xVal>
          <c:yVal>
            <c:numLit>
              <c:formatCode>General</c:formatCode>
              <c:ptCount val="2"/>
              <c:pt idx="0">
                <c:v>5.5</c:v>
              </c:pt>
              <c:pt idx="1">
                <c:v>3.7000000476837211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7-1052-4D4B-A0F0-4D29D0F1B41B}"/>
            </c:ext>
          </c:extLst>
        </c:ser>
        <c:ser>
          <c:idx val="8"/>
          <c:order val="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63</c:v>
              </c:pt>
              <c:pt idx="1">
                <c:v>57</c:v>
              </c:pt>
            </c:numLit>
          </c:xVal>
          <c:yVal>
            <c:numLit>
              <c:formatCode>General</c:formatCode>
              <c:ptCount val="2"/>
              <c:pt idx="0">
                <c:v>3.7000000476837211</c:v>
              </c:pt>
              <c:pt idx="1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1052-4D4B-A0F0-4D29D0F1B41B}"/>
            </c:ext>
          </c:extLst>
        </c:ser>
        <c:ser>
          <c:idx val="9"/>
          <c:order val="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57</c:v>
              </c:pt>
              <c:pt idx="1">
                <c:v>55</c:v>
              </c:pt>
            </c:numLit>
          </c:xVal>
          <c:yVal>
            <c:numLit>
              <c:formatCode>General</c:formatCode>
              <c:ptCount val="2"/>
              <c:pt idx="0">
                <c:v>2</c:v>
              </c:pt>
              <c:pt idx="1">
                <c:v>1.8999999761581419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052-4D4B-A0F0-4D29D0F1B41B}"/>
            </c:ext>
          </c:extLst>
        </c:ser>
        <c:ser>
          <c:idx val="10"/>
          <c:order val="1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55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1.8999999761581419</c:v>
              </c:pt>
              <c:pt idx="1">
                <c:v>1.8999999761581419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1052-4D4B-A0F0-4D29D0F1B41B}"/>
            </c:ext>
          </c:extLst>
        </c:ser>
        <c:ser>
          <c:idx val="11"/>
          <c:order val="1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44</c:v>
              </c:pt>
            </c:numLit>
          </c:xVal>
          <c:yVal>
            <c:numLit>
              <c:formatCode>General</c:formatCode>
              <c:ptCount val="2"/>
              <c:pt idx="0">
                <c:v>1.8999999761581419</c:v>
              </c:pt>
              <c:pt idx="1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052-4D4B-A0F0-4D29D0F1B41B}"/>
            </c:ext>
          </c:extLst>
        </c:ser>
        <c:ser>
          <c:idx val="12"/>
          <c:order val="1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</c:v>
              </c:pt>
              <c:pt idx="1">
                <c:v>41</c:v>
              </c:pt>
            </c:numLit>
          </c:xVal>
          <c:yVal>
            <c:numLit>
              <c:formatCode>General</c:formatCode>
              <c:ptCount val="2"/>
              <c:pt idx="0">
                <c:v>2</c:v>
              </c:pt>
              <c:pt idx="1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1052-4D4B-A0F0-4D29D0F1B41B}"/>
            </c:ext>
          </c:extLst>
        </c:ser>
        <c:ser>
          <c:idx val="13"/>
          <c:order val="1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41</c:v>
              </c:pt>
              <c:pt idx="1">
                <c:v>39.400001525878906</c:v>
              </c:pt>
            </c:numLit>
          </c:xVal>
          <c:yVal>
            <c:numLit>
              <c:formatCode>General</c:formatCode>
              <c:ptCount val="2"/>
              <c:pt idx="0">
                <c:v>3</c:v>
              </c:pt>
              <c:pt idx="1">
                <c:v>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052-4D4B-A0F0-4D29D0F1B41B}"/>
            </c:ext>
          </c:extLst>
        </c:ser>
        <c:ser>
          <c:idx val="14"/>
          <c:order val="1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39.400001525878906</c:v>
              </c:pt>
              <c:pt idx="1">
                <c:v>36</c:v>
              </c:pt>
            </c:numLit>
          </c:xVal>
          <c:yVal>
            <c:numLit>
              <c:formatCode>General</c:formatCode>
              <c:ptCount val="2"/>
              <c:pt idx="0">
                <c:v>4</c:v>
              </c:pt>
              <c:pt idx="1">
                <c:v>5.9000000953674334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E-1052-4D4B-A0F0-4D29D0F1B41B}"/>
            </c:ext>
          </c:extLst>
        </c:ser>
        <c:ser>
          <c:idx val="15"/>
          <c:order val="1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36</c:v>
              </c:pt>
              <c:pt idx="1">
                <c:v>36</c:v>
              </c:pt>
            </c:numLit>
          </c:xVal>
          <c:yVal>
            <c:numLit>
              <c:formatCode>General</c:formatCode>
              <c:ptCount val="2"/>
              <c:pt idx="0">
                <c:v>5.9000000953674334</c:v>
              </c:pt>
              <c:pt idx="1">
                <c:v>6.5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052-4D4B-A0F0-4D29D0F1B41B}"/>
            </c:ext>
          </c:extLst>
        </c:ser>
        <c:ser>
          <c:idx val="16"/>
          <c:order val="1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36</c:v>
              </c:pt>
              <c:pt idx="1">
                <c:v>40.200000762939453</c:v>
              </c:pt>
            </c:numLit>
          </c:xVal>
          <c:yVal>
            <c:numLit>
              <c:formatCode>General</c:formatCode>
              <c:ptCount val="2"/>
              <c:pt idx="0">
                <c:v>6.5</c:v>
              </c:pt>
              <c:pt idx="1">
                <c:v>9.5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0-1052-4D4B-A0F0-4D29D0F1B41B}"/>
            </c:ext>
          </c:extLst>
        </c:ser>
        <c:ser>
          <c:idx val="17"/>
          <c:order val="1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40.200000762939453</c:v>
              </c:pt>
              <c:pt idx="1">
                <c:v>49</c:v>
              </c:pt>
            </c:numLit>
          </c:xVal>
          <c:yVal>
            <c:numLit>
              <c:formatCode>General</c:formatCode>
              <c:ptCount val="2"/>
              <c:pt idx="0">
                <c:v>9.5</c:v>
              </c:pt>
              <c:pt idx="1">
                <c:v>15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052-4D4B-A0F0-4D29D0F1B41B}"/>
            </c:ext>
          </c:extLst>
        </c:ser>
        <c:ser>
          <c:idx val="18"/>
          <c:order val="1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39.400001525878906</c:v>
              </c:pt>
              <c:pt idx="1">
                <c:v>43.5</c:v>
              </c:pt>
            </c:numLit>
          </c:xVal>
          <c:yVal>
            <c:numLit>
              <c:formatCode>General</c:formatCode>
              <c:ptCount val="2"/>
              <c:pt idx="0">
                <c:v>4</c:v>
              </c:pt>
              <c:pt idx="1">
                <c:v>8.3000001907348633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2-1052-4D4B-A0F0-4D29D0F1B41B}"/>
            </c:ext>
          </c:extLst>
        </c:ser>
        <c:ser>
          <c:idx val="19"/>
          <c:order val="1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43.5</c:v>
              </c:pt>
              <c:pt idx="1">
                <c:v>45.200000762939453</c:v>
              </c:pt>
            </c:numLit>
          </c:xVal>
          <c:yVal>
            <c:numLit>
              <c:formatCode>General</c:formatCode>
              <c:ptCount val="2"/>
              <c:pt idx="0">
                <c:v>8.3000001907348633</c:v>
              </c:pt>
              <c:pt idx="1">
                <c:v>9.3999996185303267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052-4D4B-A0F0-4D29D0F1B41B}"/>
            </c:ext>
          </c:extLst>
        </c:ser>
        <c:ser>
          <c:idx val="20"/>
          <c:order val="2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45.200000762939453</c:v>
              </c:pt>
              <c:pt idx="1">
                <c:v>51.5</c:v>
              </c:pt>
            </c:numLit>
          </c:xVal>
          <c:yVal>
            <c:numLit>
              <c:formatCode>General</c:formatCode>
              <c:ptCount val="2"/>
              <c:pt idx="0">
                <c:v>9.3999996185303267</c:v>
              </c:pt>
              <c:pt idx="1">
                <c:v>13.100000381469727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052-4D4B-A0F0-4D29D0F1B41B}"/>
            </c:ext>
          </c:extLst>
        </c:ser>
        <c:ser>
          <c:idx val="21"/>
          <c:order val="2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51.5</c:v>
              </c:pt>
              <c:pt idx="1">
                <c:v>49</c:v>
              </c:pt>
            </c:numLit>
          </c:xVal>
          <c:yVal>
            <c:numLit>
              <c:formatCode>General</c:formatCode>
              <c:ptCount val="2"/>
              <c:pt idx="0">
                <c:v>13.100000381469727</c:v>
              </c:pt>
              <c:pt idx="1">
                <c:v>15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052-4D4B-A0F0-4D29D0F1B41B}"/>
            </c:ext>
          </c:extLst>
        </c:ser>
        <c:ser>
          <c:idx val="22"/>
          <c:order val="2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43.5</c:v>
              </c:pt>
              <c:pt idx="1">
                <c:v>40.200000762939453</c:v>
              </c:pt>
            </c:numLit>
          </c:xVal>
          <c:yVal>
            <c:numLit>
              <c:formatCode>General</c:formatCode>
              <c:ptCount val="2"/>
              <c:pt idx="0">
                <c:v>8.3000001907348633</c:v>
              </c:pt>
              <c:pt idx="1">
                <c:v>9.5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6-1052-4D4B-A0F0-4D29D0F1B41B}"/>
            </c:ext>
          </c:extLst>
        </c:ser>
        <c:ser>
          <c:idx val="23"/>
          <c:order val="2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41</c:v>
              </c:pt>
              <c:pt idx="1">
                <c:v>44.599998474121413</c:v>
              </c:pt>
            </c:numLit>
          </c:xVal>
          <c:yVal>
            <c:numLit>
              <c:formatCode>General</c:formatCode>
              <c:ptCount val="2"/>
              <c:pt idx="0">
                <c:v>3</c:v>
              </c:pt>
              <c:pt idx="1">
                <c:v>5.9000000953674334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7-1052-4D4B-A0F0-4D29D0F1B41B}"/>
            </c:ext>
          </c:extLst>
        </c:ser>
        <c:ser>
          <c:idx val="24"/>
          <c:order val="2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44.599998474121413</c:v>
              </c:pt>
              <c:pt idx="1">
                <c:v>47.799999237060561</c:v>
              </c:pt>
            </c:numLit>
          </c:xVal>
          <c:yVal>
            <c:numLit>
              <c:formatCode>General</c:formatCode>
              <c:ptCount val="2"/>
              <c:pt idx="0">
                <c:v>5.9000000953674334</c:v>
              </c:pt>
              <c:pt idx="1">
                <c:v>8.3000001907348633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8-1052-4D4B-A0F0-4D29D0F1B41B}"/>
            </c:ext>
          </c:extLst>
        </c:ser>
        <c:ser>
          <c:idx val="25"/>
          <c:order val="2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47.799999237060561</c:v>
              </c:pt>
              <c:pt idx="1">
                <c:v>54.200000762939453</c:v>
              </c:pt>
            </c:numLit>
          </c:xVal>
          <c:yVal>
            <c:numLit>
              <c:formatCode>General</c:formatCode>
              <c:ptCount val="2"/>
              <c:pt idx="0">
                <c:v>8.3000001907348633</c:v>
              </c:pt>
              <c:pt idx="1">
                <c:v>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9-1052-4D4B-A0F0-4D29D0F1B41B}"/>
            </c:ext>
          </c:extLst>
        </c:ser>
        <c:ser>
          <c:idx val="26"/>
          <c:order val="2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54.200000762939453</c:v>
              </c:pt>
              <c:pt idx="1">
                <c:v>57.900001525878906</c:v>
              </c:pt>
            </c:numLit>
          </c:xVal>
          <c:yVal>
            <c:numLit>
              <c:formatCode>General</c:formatCode>
              <c:ptCount val="2"/>
              <c:pt idx="0">
                <c:v>11</c:v>
              </c:pt>
              <c:pt idx="1">
                <c:v>11.300000190734863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A-1052-4D4B-A0F0-4D29D0F1B41B}"/>
            </c:ext>
          </c:extLst>
        </c:ser>
        <c:ser>
          <c:idx val="27"/>
          <c:order val="2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57.900001525878906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11.300000190734863</c:v>
              </c:pt>
              <c:pt idx="1">
                <c:v>14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B-1052-4D4B-A0F0-4D29D0F1B41B}"/>
            </c:ext>
          </c:extLst>
        </c:ser>
        <c:ser>
          <c:idx val="28"/>
          <c:order val="2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2</c:v>
              </c:pt>
              <c:pt idx="1">
                <c:v>5.6999998092651367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C-1052-4D4B-A0F0-4D29D0F1B41B}"/>
            </c:ext>
          </c:extLst>
        </c:ser>
        <c:ser>
          <c:idx val="29"/>
          <c:order val="2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53</c:v>
              </c:pt>
            </c:numLit>
          </c:xVal>
          <c:yVal>
            <c:numLit>
              <c:formatCode>General</c:formatCode>
              <c:ptCount val="2"/>
              <c:pt idx="0">
                <c:v>5.6999998092651367</c:v>
              </c:pt>
              <c:pt idx="1">
                <c:v>7.1999998092651367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D-1052-4D4B-A0F0-4D29D0F1B41B}"/>
            </c:ext>
          </c:extLst>
        </c:ser>
        <c:ser>
          <c:idx val="30"/>
          <c:order val="3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53</c:v>
              </c:pt>
              <c:pt idx="1">
                <c:v>56.900001525878906</c:v>
              </c:pt>
            </c:numLit>
          </c:xVal>
          <c:yVal>
            <c:numLit>
              <c:formatCode>General</c:formatCode>
              <c:ptCount val="2"/>
              <c:pt idx="0">
                <c:v>7.1999998092651367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E-1052-4D4B-A0F0-4D29D0F1B41B}"/>
            </c:ext>
          </c:extLst>
        </c:ser>
        <c:ser>
          <c:idx val="31"/>
          <c:order val="3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56.900001525878906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10.100000381469727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F-1052-4D4B-A0F0-4D29D0F1B41B}"/>
            </c:ext>
          </c:extLst>
        </c:ser>
        <c:ser>
          <c:idx val="32"/>
          <c:order val="3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1.8999999761581419</c:v>
              </c:pt>
              <c:pt idx="1">
                <c:v>5.6999998092651367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0-1052-4D4B-A0F0-4D29D0F1B41B}"/>
            </c:ext>
          </c:extLst>
        </c:ser>
        <c:ser>
          <c:idx val="33"/>
          <c:order val="3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52</c:v>
              </c:pt>
              <c:pt idx="1">
                <c:v>54.900001525878906</c:v>
              </c:pt>
            </c:numLit>
          </c:xVal>
          <c:yVal>
            <c:numLit>
              <c:formatCode>General</c:formatCode>
              <c:ptCount val="2"/>
              <c:pt idx="0">
                <c:v>5.6999998092651367</c:v>
              </c:pt>
              <c:pt idx="1">
                <c:v>5.5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1-1052-4D4B-A0F0-4D29D0F1B41B}"/>
            </c:ext>
          </c:extLst>
        </c:ser>
        <c:ser>
          <c:idx val="34"/>
          <c:order val="3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54.900001525878906</c:v>
              </c:pt>
              <c:pt idx="1">
                <c:v>55</c:v>
              </c:pt>
            </c:numLit>
          </c:xVal>
          <c:yVal>
            <c:numLit>
              <c:formatCode>General</c:formatCode>
              <c:ptCount val="2"/>
              <c:pt idx="0">
                <c:v>5.5</c:v>
              </c:pt>
              <c:pt idx="1">
                <c:v>1.8999999761581419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2-1052-4D4B-A0F0-4D29D0F1B41B}"/>
            </c:ext>
          </c:extLst>
        </c:ser>
        <c:ser>
          <c:idx val="35"/>
          <c:order val="3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54.900001525878906</c:v>
              </c:pt>
              <c:pt idx="1">
                <c:v>62.200000762939453</c:v>
              </c:pt>
            </c:numLit>
          </c:xVal>
          <c:yVal>
            <c:numLit>
              <c:formatCode>General</c:formatCode>
              <c:ptCount val="2"/>
              <c:pt idx="0">
                <c:v>5.5</c:v>
              </c:pt>
              <c:pt idx="1">
                <c:v>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3-1052-4D4B-A0F0-4D29D0F1B41B}"/>
            </c:ext>
          </c:extLst>
        </c:ser>
        <c:ser>
          <c:idx val="36"/>
          <c:order val="3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62.200000762939453</c:v>
              </c:pt>
              <c:pt idx="1">
                <c:v>65</c:v>
              </c:pt>
            </c:numLit>
          </c:xVal>
          <c:yVal>
            <c:numLit>
              <c:formatCode>General</c:formatCode>
              <c:ptCount val="2"/>
              <c:pt idx="0">
                <c:v>7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4-1052-4D4B-A0F0-4D29D0F1B41B}"/>
            </c:ext>
          </c:extLst>
        </c:ser>
        <c:ser>
          <c:idx val="37"/>
          <c:order val="3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65</c:v>
              </c:pt>
              <c:pt idx="1">
                <c:v>69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11.899999618530376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5-1052-4D4B-A0F0-4D29D0F1B41B}"/>
            </c:ext>
          </c:extLst>
        </c:ser>
        <c:ser>
          <c:idx val="38"/>
          <c:order val="3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45.200000762939453</c:v>
              </c:pt>
              <c:pt idx="1">
                <c:v>47.799999237060561</c:v>
              </c:pt>
            </c:numLit>
          </c:xVal>
          <c:yVal>
            <c:numLit>
              <c:formatCode>General</c:formatCode>
              <c:ptCount val="2"/>
              <c:pt idx="0">
                <c:v>9.3999996185303267</c:v>
              </c:pt>
              <c:pt idx="1">
                <c:v>8.3000001907348633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6-1052-4D4B-A0F0-4D29D0F1B41B}"/>
            </c:ext>
          </c:extLst>
        </c:ser>
        <c:ser>
          <c:idx val="39"/>
          <c:order val="3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46.299999237060561</c:v>
              </c:pt>
              <c:pt idx="1">
                <c:v>53</c:v>
              </c:pt>
            </c:numLit>
          </c:xVal>
          <c:yVal>
            <c:numLit>
              <c:formatCode>General</c:formatCode>
              <c:ptCount val="2"/>
              <c:pt idx="0">
                <c:v>7</c:v>
              </c:pt>
              <c:pt idx="1">
                <c:v>7.1999998092651367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7-1052-4D4B-A0F0-4D29D0F1B41B}"/>
            </c:ext>
          </c:extLst>
        </c:ser>
        <c:ser>
          <c:idx val="40"/>
          <c:order val="4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50.200000762939453</c:v>
              </c:pt>
              <c:pt idx="1">
                <c:v>54.200000762939453</c:v>
              </c:pt>
            </c:numLit>
          </c:xVal>
          <c:yVal>
            <c:numLit>
              <c:formatCode>General</c:formatCode>
              <c:ptCount val="2"/>
              <c:pt idx="0">
                <c:v>9.3000001907348633</c:v>
              </c:pt>
              <c:pt idx="1">
                <c:v>9.3000001907348633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8-1052-4D4B-A0F0-4D29D0F1B41B}"/>
            </c:ext>
          </c:extLst>
        </c:ser>
        <c:ser>
          <c:idx val="41"/>
          <c:order val="4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54.200000762939453</c:v>
              </c:pt>
              <c:pt idx="1">
                <c:v>56.900001525878906</c:v>
              </c:pt>
            </c:numLit>
          </c:xVal>
          <c:yVal>
            <c:numLit>
              <c:formatCode>General</c:formatCode>
              <c:ptCount val="2"/>
              <c:pt idx="0">
                <c:v>9.3000001907348633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9-1052-4D4B-A0F0-4D29D0F1B41B}"/>
            </c:ext>
          </c:extLst>
        </c:ser>
        <c:ser>
          <c:idx val="42"/>
          <c:order val="4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57.900001525878906</c:v>
              </c:pt>
              <c:pt idx="1">
                <c:v>62</c:v>
              </c:pt>
            </c:numLit>
          </c:xVal>
          <c:yVal>
            <c:numLit>
              <c:formatCode>General</c:formatCode>
              <c:ptCount val="2"/>
              <c:pt idx="0">
                <c:v>11.300000190734863</c:v>
              </c:pt>
              <c:pt idx="1">
                <c:v>10.100000381469727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A-1052-4D4B-A0F0-4D29D0F1B41B}"/>
            </c:ext>
          </c:extLst>
        </c:ser>
        <c:ser>
          <c:idx val="43"/>
          <c:order val="4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</c:v>
              </c:pt>
              <c:pt idx="1">
                <c:v>65</c:v>
              </c:pt>
            </c:numLit>
          </c:xVal>
          <c:yVal>
            <c:numLit>
              <c:formatCode>General</c:formatCode>
              <c:ptCount val="2"/>
              <c:pt idx="0">
                <c:v>10.100000381469727</c:v>
              </c:pt>
              <c:pt idx="1">
                <c:v>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B-1052-4D4B-A0F0-4D29D0F1B41B}"/>
            </c:ext>
          </c:extLst>
        </c:ser>
        <c:ser>
          <c:idx val="44"/>
          <c:order val="44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65</c:v>
              </c:pt>
              <c:pt idx="1">
                <c:v>70</c:v>
              </c:pt>
            </c:numLit>
          </c:xVal>
          <c:yVal>
            <c:numLit>
              <c:formatCode>General</c:formatCode>
              <c:ptCount val="2"/>
              <c:pt idx="0">
                <c:v>9</c:v>
              </c:pt>
              <c:pt idx="1">
                <c:v>5.5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C-1052-4D4B-A0F0-4D29D0F1B41B}"/>
            </c:ext>
          </c:extLst>
        </c:ser>
        <c:ser>
          <c:idx val="45"/>
          <c:order val="4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62.200000762939453</c:v>
              </c:pt>
              <c:pt idx="1">
                <c:v>63</c:v>
              </c:pt>
            </c:numLit>
          </c:xVal>
          <c:yVal>
            <c:numLit>
              <c:formatCode>General</c:formatCode>
              <c:ptCount val="2"/>
              <c:pt idx="0">
                <c:v>7</c:v>
              </c:pt>
              <c:pt idx="1">
                <c:v>3.7000000476837211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D-1052-4D4B-A0F0-4D29D0F1B41B}"/>
            </c:ext>
          </c:extLst>
        </c:ser>
        <c:ser>
          <c:idx val="46"/>
          <c:order val="4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51.5</c:v>
              </c:pt>
              <c:pt idx="1">
                <c:v>54.200000762939453</c:v>
              </c:pt>
            </c:numLit>
          </c:xVal>
          <c:yVal>
            <c:numLit>
              <c:formatCode>General</c:formatCode>
              <c:ptCount val="2"/>
              <c:pt idx="0">
                <c:v>13.100000381469727</c:v>
              </c:pt>
              <c:pt idx="1">
                <c:v>11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E-1052-4D4B-A0F0-4D29D0F1B41B}"/>
            </c:ext>
          </c:extLst>
        </c:ser>
        <c:ser>
          <c:idx val="47"/>
          <c:order val="4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44.599998474121413</c:v>
              </c:pt>
              <c:pt idx="1">
                <c:v>52</c:v>
              </c:pt>
            </c:numLit>
          </c:xVal>
          <c:yVal>
            <c:numLit>
              <c:formatCode>General</c:formatCode>
              <c:ptCount val="2"/>
              <c:pt idx="0">
                <c:v>5.9000000953674334</c:v>
              </c:pt>
              <c:pt idx="1">
                <c:v>5.6999998092651367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2F-1052-4D4B-A0F0-4D29D0F1B41B}"/>
            </c:ext>
          </c:extLst>
        </c:ser>
        <c:ser>
          <c:idx val="48"/>
          <c:order val="48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Nefelin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39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1-1052-4D4B-A0F0-4D29D0F1B41B}"/>
            </c:ext>
          </c:extLst>
        </c:ser>
        <c:ser>
          <c:idx val="49"/>
          <c:order val="49"/>
          <c:marker>
            <c:symbol val="none"/>
          </c:marker>
          <c:xVal>
            <c:numLit>
              <c:formatCode>General</c:formatCode>
              <c:ptCount val="1"/>
              <c:pt idx="0">
                <c:v>46</c:v>
              </c:pt>
            </c:numLit>
          </c:xVal>
          <c:yVal>
            <c:numLit>
              <c:formatCode>General</c:formatCode>
              <c:ptCount val="1"/>
              <c:pt idx="0">
                <c:v>11.5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2-1052-4D4B-A0F0-4D29D0F1B41B}"/>
            </c:ext>
          </c:extLst>
        </c:ser>
        <c:ser>
          <c:idx val="50"/>
          <c:order val="50"/>
          <c:marker>
            <c:symbol val="none"/>
          </c:marker>
          <c:xVal>
            <c:numLit>
              <c:formatCode>General</c:formatCode>
              <c:ptCount val="1"/>
              <c:pt idx="0">
                <c:v>45</c:v>
              </c:pt>
            </c:numLit>
          </c:xVal>
          <c:yVal>
            <c:numLit>
              <c:formatCode>General</c:formatCode>
              <c:ptCount val="1"/>
              <c:pt idx="0">
                <c:v>7.5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3-1052-4D4B-A0F0-4D29D0F1B41B}"/>
            </c:ext>
          </c:extLst>
        </c:ser>
        <c:ser>
          <c:idx val="51"/>
          <c:order val="51"/>
          <c:marker>
            <c:symbol val="none"/>
          </c:marker>
          <c:xVal>
            <c:numLit>
              <c:formatCode>General</c:formatCode>
              <c:ptCount val="1"/>
              <c:pt idx="0">
                <c:v>50</c:v>
              </c:pt>
            </c:numLit>
          </c:xVal>
          <c:yVal>
            <c:numLit>
              <c:formatCode>General</c:formatCode>
              <c:ptCount val="1"/>
              <c:pt idx="0">
                <c:v>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4-1052-4D4B-A0F0-4D29D0F1B41B}"/>
            </c:ext>
          </c:extLst>
        </c:ser>
        <c:ser>
          <c:idx val="52"/>
          <c:order val="52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Siyenit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56</c:v>
              </c:pt>
            </c:numLit>
          </c:xVal>
          <c:yVal>
            <c:numLit>
              <c:formatCode>General</c:formatCode>
              <c:ptCount val="1"/>
              <c:pt idx="0">
                <c:v>13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6-1052-4D4B-A0F0-4D29D0F1B41B}"/>
            </c:ext>
          </c:extLst>
        </c:ser>
        <c:ser>
          <c:idx val="53"/>
          <c:order val="53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Siyenit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57</c:v>
              </c:pt>
            </c:numLit>
          </c:xVal>
          <c:yVal>
            <c:numLit>
              <c:formatCode>General</c:formatCode>
              <c:ptCount val="1"/>
              <c:pt idx="0">
                <c:v>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8-1052-4D4B-A0F0-4D29D0F1B41B}"/>
            </c:ext>
          </c:extLst>
        </c:ser>
        <c:ser>
          <c:idx val="54"/>
          <c:order val="54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Siyenodiyorit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52</c:v>
              </c:pt>
            </c:numLit>
          </c:xVal>
          <c:yVal>
            <c:numLit>
              <c:formatCode>General</c:formatCode>
              <c:ptCount val="1"/>
              <c:pt idx="0">
                <c:v>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A-1052-4D4B-A0F0-4D29D0F1B41B}"/>
            </c:ext>
          </c:extLst>
        </c:ser>
        <c:ser>
          <c:idx val="55"/>
          <c:order val="55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Gabro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50</c:v>
              </c:pt>
            </c:numLit>
          </c:xVal>
          <c:yVal>
            <c:numLit>
              <c:formatCode>General</c:formatCode>
              <c:ptCount val="1"/>
              <c:pt idx="0">
                <c:v>6.5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C-1052-4D4B-A0F0-4D29D0F1B41B}"/>
            </c:ext>
          </c:extLst>
        </c:ser>
        <c:ser>
          <c:idx val="56"/>
          <c:order val="56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Gabro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49.5</c:v>
              </c:pt>
            </c:numLit>
          </c:xVal>
          <c:yVal>
            <c:numLit>
              <c:formatCode>General</c:formatCode>
              <c:ptCount val="1"/>
              <c:pt idx="0">
                <c:v>2.5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3E-1052-4D4B-A0F0-4D29D0F1B41B}"/>
            </c:ext>
          </c:extLst>
        </c:ser>
        <c:ser>
          <c:idx val="57"/>
          <c:order val="57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G-D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53.5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0-1052-4D4B-A0F0-4D29D0F1B41B}"/>
            </c:ext>
          </c:extLst>
        </c:ser>
        <c:ser>
          <c:idx val="58"/>
          <c:order val="58"/>
          <c:marker>
            <c:symbol val="none"/>
          </c:marker>
          <c:dLbls>
            <c:dLbl>
              <c:idx val="0"/>
              <c:layout>
                <c:manualLayout>
                  <c:x val="-1.0583333333333347E-2"/>
                  <c:y val="-1.17486347223035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59.5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2-1052-4D4B-A0F0-4D29D0F1B41B}"/>
            </c:ext>
          </c:extLst>
        </c:ser>
        <c:ser>
          <c:idx val="59"/>
          <c:order val="59"/>
          <c:marker>
            <c:symbol val="none"/>
          </c:marker>
          <c:dLbls>
            <c:dLbl>
              <c:idx val="0"/>
              <c:layout>
                <c:manualLayout>
                  <c:x val="0"/>
                  <c:y val="2.34972694446072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Granodiyorit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66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4-1052-4D4B-A0F0-4D29D0F1B41B}"/>
            </c:ext>
          </c:extLst>
        </c:ser>
        <c:ser>
          <c:idx val="60"/>
          <c:order val="60"/>
          <c:marker>
            <c:symbol val="none"/>
          </c:marker>
          <c:dLbls>
            <c:dLbl>
              <c:idx val="0"/>
              <c:layout>
                <c:manualLayout>
                  <c:x val="1.0583333333333401E-2"/>
                  <c:y val="-7.83242314820240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Granodiyorit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5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59</c:v>
              </c:pt>
            </c:numLit>
          </c:xVal>
          <c:yVal>
            <c:numLit>
              <c:formatCode>General</c:formatCode>
              <c:ptCount val="1"/>
              <c:pt idx="0">
                <c:v>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6-1052-4D4B-A0F0-4D29D0F1B41B}"/>
            </c:ext>
          </c:extLst>
        </c:ser>
        <c:ser>
          <c:idx val="61"/>
          <c:order val="61"/>
          <c:marker>
            <c:symbol val="none"/>
          </c:marker>
          <c:dLbls>
            <c:dLbl>
              <c:idx val="0"/>
              <c:layout>
                <c:manualLayout>
                  <c:x val="-7.0555555555555545E-3"/>
                  <c:y val="-3.13296925928095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Granit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7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70</c:v>
              </c:pt>
            </c:numLit>
          </c:xVal>
          <c:yVal>
            <c:numLit>
              <c:formatCode>General</c:formatCode>
              <c:ptCount val="1"/>
              <c:pt idx="0">
                <c:v>8.5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8-1052-4D4B-A0F0-4D29D0F1B41B}"/>
            </c:ext>
          </c:extLst>
        </c:ser>
        <c:ser>
          <c:idx val="62"/>
          <c:order val="62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Siyenit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9-1052-4D4B-A0F0-4D29D0F1B4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63</c:v>
              </c:pt>
            </c:numLit>
          </c:xVal>
          <c:yVal>
            <c:numLit>
              <c:formatCode>General</c:formatCode>
              <c:ptCount val="1"/>
              <c:pt idx="0">
                <c:v>11.5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4A-1052-4D4B-A0F0-4D29D0F1B41B}"/>
            </c:ext>
          </c:extLst>
        </c:ser>
        <c:ser>
          <c:idx val="63"/>
          <c:order val="63"/>
          <c:spPr>
            <a:ln>
              <a:noFill/>
            </a:ln>
          </c:spPr>
          <c:marker>
            <c:symbol val="circle"/>
            <c:size val="6"/>
            <c:spPr>
              <a:solidFill>
                <a:srgbClr val="FF3399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dUZEN!$B$57:$L$57</c:f>
              <c:numCache>
                <c:formatCode>#,#00_ </c:formatCode>
                <c:ptCount val="11"/>
                <c:pt idx="0">
                  <c:v>65.337582426374411</c:v>
                </c:pt>
                <c:pt idx="1">
                  <c:v>67.205705992197082</c:v>
                </c:pt>
                <c:pt idx="2">
                  <c:v>63.427246605541136</c:v>
                </c:pt>
                <c:pt idx="3">
                  <c:v>63.08533481983968</c:v>
                </c:pt>
                <c:pt idx="4">
                  <c:v>63.600315836531585</c:v>
                </c:pt>
                <c:pt idx="5">
                  <c:v>71.836903150059058</c:v>
                </c:pt>
                <c:pt idx="6">
                  <c:v>59.908412859566525</c:v>
                </c:pt>
                <c:pt idx="7">
                  <c:v>68.019173238145797</c:v>
                </c:pt>
                <c:pt idx="8">
                  <c:v>64.091719279030997</c:v>
                </c:pt>
                <c:pt idx="9">
                  <c:v>68.603842272859126</c:v>
                </c:pt>
                <c:pt idx="10">
                  <c:v>70.085343931262273</c:v>
                </c:pt>
              </c:numCache>
            </c:numRef>
          </c:xVal>
          <c:yVal>
            <c:numRef>
              <c:f>dUZEN!$B$58:$L$58</c:f>
              <c:numCache>
                <c:formatCode>#,000_ </c:formatCode>
                <c:ptCount val="11"/>
                <c:pt idx="0">
                  <c:v>8.4470380209353149</c:v>
                </c:pt>
                <c:pt idx="1">
                  <c:v>7.8628971045937188</c:v>
                </c:pt>
                <c:pt idx="2">
                  <c:v>7.7109454023623334</c:v>
                </c:pt>
                <c:pt idx="3">
                  <c:v>8.0616526468212548</c:v>
                </c:pt>
                <c:pt idx="4">
                  <c:v>8.1985912501007085</c:v>
                </c:pt>
                <c:pt idx="5">
                  <c:v>7.6643916588360108</c:v>
                </c:pt>
                <c:pt idx="6">
                  <c:v>7.6554160726116756</c:v>
                </c:pt>
                <c:pt idx="7">
                  <c:v>8.2144292031728519</c:v>
                </c:pt>
                <c:pt idx="8">
                  <c:v>8.3434057361122864</c:v>
                </c:pt>
                <c:pt idx="9">
                  <c:v>7.4229018345573685</c:v>
                </c:pt>
                <c:pt idx="10">
                  <c:v>8.0591212714140585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B-1052-4D4B-A0F0-4D29D0F1B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734984"/>
        <c:axId val="389492568"/>
      </c:scatterChart>
      <c:valAx>
        <c:axId val="387734984"/>
        <c:scaling>
          <c:orientation val="minMax"/>
          <c:max val="75"/>
          <c:min val="3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SiO</a:t>
                </a:r>
                <a:r>
                  <a:rPr lang="tr-TR" baseline="-25000"/>
                  <a:t>2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89492568"/>
        <c:crossesAt val="0"/>
        <c:crossBetween val="midCat"/>
        <c:majorUnit val="5"/>
        <c:minorUnit val="1"/>
      </c:valAx>
      <c:valAx>
        <c:axId val="389492568"/>
        <c:scaling>
          <c:orientation val="minMax"/>
          <c:max val="18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Na</a:t>
                </a:r>
                <a:r>
                  <a:rPr lang="tr-TR" baseline="-25000"/>
                  <a:t>2</a:t>
                </a:r>
                <a:r>
                  <a:rPr lang="tr-TR"/>
                  <a:t>O+K</a:t>
                </a:r>
                <a:r>
                  <a:rPr lang="tr-TR" baseline="-25000"/>
                  <a:t>2</a:t>
                </a:r>
                <a:r>
                  <a:rPr lang="tr-TR"/>
                  <a:t>O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87734984"/>
        <c:crossesAt val="35"/>
        <c:crossBetween val="midCat"/>
        <c:majorUnit val="3"/>
        <c:minorUnit val="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2725"/>
          <c:y val="7.9240314432350967E-2"/>
          <c:w val="0.65262694444444469"/>
          <c:h val="0.559386202440469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strRef>
              <c:f>Tüm!$B$132</c:f>
              <c:strCache>
                <c:ptCount val="1"/>
                <c:pt idx="0">
                  <c:v>%</c:v>
                </c:pt>
              </c:strCache>
            </c:strRef>
          </c:xVal>
          <c:yVal>
            <c:numRef>
              <c:f>Tüm!$B$133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BF-4603-8AD8-3DAFE5371717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7030A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Tüm!$C$132:$J$132</c:f>
              <c:numCache>
                <c:formatCode>0.0_ </c:formatCode>
                <c:ptCount val="8"/>
                <c:pt idx="0">
                  <c:v>55.502571544710008</c:v>
                </c:pt>
                <c:pt idx="1">
                  <c:v>50.698180285160312</c:v>
                </c:pt>
                <c:pt idx="2">
                  <c:v>56.490754508093175</c:v>
                </c:pt>
                <c:pt idx="3">
                  <c:v>54.764077862828501</c:v>
                </c:pt>
                <c:pt idx="4">
                  <c:v>52.436568512557287</c:v>
                </c:pt>
                <c:pt idx="5">
                  <c:v>55.799805676386576</c:v>
                </c:pt>
                <c:pt idx="6">
                  <c:v>59.886314498315024</c:v>
                </c:pt>
                <c:pt idx="7">
                  <c:v>51.906806121610536</c:v>
                </c:pt>
              </c:numCache>
            </c:numRef>
          </c:xVal>
          <c:yVal>
            <c:numRef>
              <c:f>Tüm!$C$133:$J$133</c:f>
              <c:numCache>
                <c:formatCode>0.00_ </c:formatCode>
                <c:ptCount val="8"/>
                <c:pt idx="0">
                  <c:v>3.3638576837334777</c:v>
                </c:pt>
                <c:pt idx="1">
                  <c:v>1.7818272087312839</c:v>
                </c:pt>
                <c:pt idx="2">
                  <c:v>5.8017243150318834</c:v>
                </c:pt>
                <c:pt idx="3">
                  <c:v>4.8506518023236591</c:v>
                </c:pt>
                <c:pt idx="4">
                  <c:v>4.002495675103348</c:v>
                </c:pt>
                <c:pt idx="5">
                  <c:v>5.3372825280796485</c:v>
                </c:pt>
                <c:pt idx="6">
                  <c:v>4.6606574721324785</c:v>
                </c:pt>
                <c:pt idx="7">
                  <c:v>2.6794332893144226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BF-4603-8AD8-3DAFE5371717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Tüm!$K$132:$R$132</c:f>
              <c:numCache>
                <c:formatCode>0.0_ </c:formatCode>
                <c:ptCount val="8"/>
                <c:pt idx="0">
                  <c:v>73.262200504270666</c:v>
                </c:pt>
                <c:pt idx="1">
                  <c:v>70.425003192517508</c:v>
                </c:pt>
                <c:pt idx="2">
                  <c:v>68.230895326069088</c:v>
                </c:pt>
                <c:pt idx="3">
                  <c:v>70.900490389049835</c:v>
                </c:pt>
                <c:pt idx="4">
                  <c:v>71.382691018179088</c:v>
                </c:pt>
                <c:pt idx="5">
                  <c:v>73.517726026822444</c:v>
                </c:pt>
                <c:pt idx="6">
                  <c:v>72.606802139690004</c:v>
                </c:pt>
                <c:pt idx="7">
                  <c:v>70.924061875096598</c:v>
                </c:pt>
              </c:numCache>
            </c:numRef>
          </c:xVal>
          <c:yVal>
            <c:numRef>
              <c:f>Tüm!$K$133:$R$133</c:f>
              <c:numCache>
                <c:formatCode>0.00_ </c:formatCode>
                <c:ptCount val="8"/>
                <c:pt idx="0">
                  <c:v>5.6178741706298654</c:v>
                </c:pt>
                <c:pt idx="1">
                  <c:v>7.2262879673882345</c:v>
                </c:pt>
                <c:pt idx="2">
                  <c:v>9.1020459556463766</c:v>
                </c:pt>
                <c:pt idx="3">
                  <c:v>7.8856930091422024</c:v>
                </c:pt>
                <c:pt idx="4">
                  <c:v>8.9233607872857483</c:v>
                </c:pt>
                <c:pt idx="5" formatCode="0.0_ ">
                  <c:v>10.260096833091154</c:v>
                </c:pt>
                <c:pt idx="6">
                  <c:v>9.9156896312426817</c:v>
                </c:pt>
                <c:pt idx="7">
                  <c:v>6.7335234883049928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BF-4603-8AD8-3DAFE5371717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Tüm!$S$132:$AQ$132</c:f>
              <c:numCache>
                <c:formatCode>0.0_ </c:formatCode>
                <c:ptCount val="25"/>
                <c:pt idx="0">
                  <c:v>66.397201040668264</c:v>
                </c:pt>
                <c:pt idx="1">
                  <c:v>62.898872626042007</c:v>
                </c:pt>
                <c:pt idx="2">
                  <c:v>59.987390807328936</c:v>
                </c:pt>
                <c:pt idx="3">
                  <c:v>63.650957603229877</c:v>
                </c:pt>
                <c:pt idx="4">
                  <c:v>60.423597751084444</c:v>
                </c:pt>
                <c:pt idx="5">
                  <c:v>60.933869541739845</c:v>
                </c:pt>
                <c:pt idx="6">
                  <c:v>62.183096693482092</c:v>
                </c:pt>
                <c:pt idx="7">
                  <c:v>62.450934702654884</c:v>
                </c:pt>
                <c:pt idx="8">
                  <c:v>62.019291558744968</c:v>
                </c:pt>
                <c:pt idx="9">
                  <c:v>61.90333126199917</c:v>
                </c:pt>
                <c:pt idx="10">
                  <c:v>62.443385426626094</c:v>
                </c:pt>
                <c:pt idx="11">
                  <c:v>61.717941641859596</c:v>
                </c:pt>
                <c:pt idx="12">
                  <c:v>62.704898373802244</c:v>
                </c:pt>
                <c:pt idx="13">
                  <c:v>54.59827314926698</c:v>
                </c:pt>
                <c:pt idx="14">
                  <c:v>55.651030704981302</c:v>
                </c:pt>
                <c:pt idx="15">
                  <c:v>60.649543709524863</c:v>
                </c:pt>
                <c:pt idx="16">
                  <c:v>60.453533482190743</c:v>
                </c:pt>
                <c:pt idx="17">
                  <c:v>59.305586009497944</c:v>
                </c:pt>
                <c:pt idx="18">
                  <c:v>60.921101915484861</c:v>
                </c:pt>
                <c:pt idx="19">
                  <c:v>60.468817052410444</c:v>
                </c:pt>
                <c:pt idx="20">
                  <c:v>60.614207598354135</c:v>
                </c:pt>
                <c:pt idx="21">
                  <c:v>54.910153109839769</c:v>
                </c:pt>
                <c:pt idx="22">
                  <c:v>58.527952019291149</c:v>
                </c:pt>
                <c:pt idx="23">
                  <c:v>60.165540256494559</c:v>
                </c:pt>
                <c:pt idx="24">
                  <c:v>60.319608849499545</c:v>
                </c:pt>
              </c:numCache>
            </c:numRef>
          </c:xVal>
          <c:yVal>
            <c:numRef>
              <c:f>Tüm!$S$133:$AQ$133</c:f>
              <c:numCache>
                <c:formatCode>0.00_ </c:formatCode>
                <c:ptCount val="25"/>
                <c:pt idx="0">
                  <c:v>5.6613910694379355</c:v>
                </c:pt>
                <c:pt idx="1">
                  <c:v>6.4917018271797318</c:v>
                </c:pt>
                <c:pt idx="2">
                  <c:v>4.9943098379032946</c:v>
                </c:pt>
                <c:pt idx="3">
                  <c:v>5.4465577463483585</c:v>
                </c:pt>
                <c:pt idx="4">
                  <c:v>4.3904755320893605</c:v>
                </c:pt>
                <c:pt idx="5">
                  <c:v>4.5486599105281424</c:v>
                </c:pt>
                <c:pt idx="6">
                  <c:v>4.4939225013339996</c:v>
                </c:pt>
                <c:pt idx="7">
                  <c:v>5.3548937431443111</c:v>
                </c:pt>
                <c:pt idx="8">
                  <c:v>4.8550124754188841</c:v>
                </c:pt>
                <c:pt idx="9">
                  <c:v>4.9443156143758227</c:v>
                </c:pt>
                <c:pt idx="10">
                  <c:v>5.1327970170703328</c:v>
                </c:pt>
                <c:pt idx="11">
                  <c:v>6.8128496258608164</c:v>
                </c:pt>
                <c:pt idx="12">
                  <c:v>4.9448833252283011</c:v>
                </c:pt>
                <c:pt idx="13">
                  <c:v>3.5468730582761809</c:v>
                </c:pt>
                <c:pt idx="14">
                  <c:v>2.7798005059248228</c:v>
                </c:pt>
                <c:pt idx="15">
                  <c:v>4.8954838685130255</c:v>
                </c:pt>
                <c:pt idx="16">
                  <c:v>4.7444414051438892</c:v>
                </c:pt>
                <c:pt idx="17">
                  <c:v>4.8307938706303331</c:v>
                </c:pt>
                <c:pt idx="18">
                  <c:v>4.9340167422267065</c:v>
                </c:pt>
                <c:pt idx="19">
                  <c:v>5.1000157794743455</c:v>
                </c:pt>
                <c:pt idx="20">
                  <c:v>5.1939308290779351</c:v>
                </c:pt>
                <c:pt idx="21">
                  <c:v>4.7676414114074461</c:v>
                </c:pt>
                <c:pt idx="22">
                  <c:v>5.0253615276661945</c:v>
                </c:pt>
                <c:pt idx="23">
                  <c:v>4.5287587251891184</c:v>
                </c:pt>
                <c:pt idx="24">
                  <c:v>4.2002134868065824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4BF-4603-8AD8-3DAFE5371717}"/>
            </c:ext>
          </c:extLst>
        </c:ser>
        <c:ser>
          <c:idx val="4"/>
          <c:order val="4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Tüm!$AR$132:$BE$132</c:f>
              <c:numCache>
                <c:formatCode>0.0_ </c:formatCode>
                <c:ptCount val="14"/>
                <c:pt idx="0">
                  <c:v>55.441098026222001</c:v>
                </c:pt>
                <c:pt idx="1">
                  <c:v>55.163094492445005</c:v>
                </c:pt>
                <c:pt idx="2">
                  <c:v>55.765958951582213</c:v>
                </c:pt>
                <c:pt idx="3">
                  <c:v>58.261934474014176</c:v>
                </c:pt>
                <c:pt idx="4">
                  <c:v>57.175759308356163</c:v>
                </c:pt>
                <c:pt idx="5">
                  <c:v>60.189189666768954</c:v>
                </c:pt>
                <c:pt idx="6">
                  <c:v>60.265527393658132</c:v>
                </c:pt>
                <c:pt idx="7">
                  <c:v>60.60550266581528</c:v>
                </c:pt>
                <c:pt idx="8">
                  <c:v>54.536485233430348</c:v>
                </c:pt>
                <c:pt idx="9">
                  <c:v>54.917630597915995</c:v>
                </c:pt>
                <c:pt idx="10">
                  <c:v>56.982332054428063</c:v>
                </c:pt>
                <c:pt idx="11">
                  <c:v>60.754936412424328</c:v>
                </c:pt>
                <c:pt idx="12">
                  <c:v>62.114807472529975</c:v>
                </c:pt>
                <c:pt idx="13">
                  <c:v>55.539050295019102</c:v>
                </c:pt>
              </c:numCache>
            </c:numRef>
          </c:xVal>
          <c:yVal>
            <c:numRef>
              <c:f>Tüm!$AR$133:$BE$133</c:f>
              <c:numCache>
                <c:formatCode>0.00_ </c:formatCode>
                <c:ptCount val="14"/>
                <c:pt idx="0">
                  <c:v>2.4135725238534187</c:v>
                </c:pt>
                <c:pt idx="1">
                  <c:v>3.6761526670997577</c:v>
                </c:pt>
                <c:pt idx="2">
                  <c:v>2.8909682490732567</c:v>
                </c:pt>
                <c:pt idx="3">
                  <c:v>4.7341721836078934</c:v>
                </c:pt>
                <c:pt idx="4">
                  <c:v>3.9588197943453238</c:v>
                </c:pt>
                <c:pt idx="5">
                  <c:v>4.7435385301797286</c:v>
                </c:pt>
                <c:pt idx="6">
                  <c:v>4.7649113817110766</c:v>
                </c:pt>
                <c:pt idx="7">
                  <c:v>4.89963038142941</c:v>
                </c:pt>
                <c:pt idx="8">
                  <c:v>3.3193881129417777</c:v>
                </c:pt>
                <c:pt idx="9">
                  <c:v>3.1066034251954227</c:v>
                </c:pt>
                <c:pt idx="10">
                  <c:v>4.2432977105615937</c:v>
                </c:pt>
                <c:pt idx="11">
                  <c:v>5.1741591959609519</c:v>
                </c:pt>
                <c:pt idx="12">
                  <c:v>4.7798632136913071</c:v>
                </c:pt>
                <c:pt idx="13">
                  <c:v>4.6463568803959845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4BF-4603-8AD8-3DAFE5371717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Tüm!$BF$132:$BL$132</c:f>
              <c:numCache>
                <c:formatCode>0.0_ </c:formatCode>
                <c:ptCount val="7"/>
                <c:pt idx="0">
                  <c:v>57.751595765265805</c:v>
                </c:pt>
                <c:pt idx="1">
                  <c:v>60.165540256494559</c:v>
                </c:pt>
                <c:pt idx="2">
                  <c:v>60.319608849499545</c:v>
                </c:pt>
                <c:pt idx="3">
                  <c:v>55.876831118710044</c:v>
                </c:pt>
                <c:pt idx="4">
                  <c:v>54.59827314926698</c:v>
                </c:pt>
                <c:pt idx="5">
                  <c:v>55.651030704981302</c:v>
                </c:pt>
                <c:pt idx="6">
                  <c:v>57.712386850310764</c:v>
                </c:pt>
              </c:numCache>
            </c:numRef>
          </c:xVal>
          <c:yVal>
            <c:numRef>
              <c:f>Tüm!$BF$133:$BL$133</c:f>
              <c:numCache>
                <c:formatCode>0.00_ </c:formatCode>
                <c:ptCount val="7"/>
                <c:pt idx="0">
                  <c:v>4.8252513154688099</c:v>
                </c:pt>
                <c:pt idx="1">
                  <c:v>4.5287587251891184</c:v>
                </c:pt>
                <c:pt idx="2">
                  <c:v>4.2002134868065824</c:v>
                </c:pt>
                <c:pt idx="3">
                  <c:v>3.998326603915483</c:v>
                </c:pt>
                <c:pt idx="4">
                  <c:v>3.5468730582761809</c:v>
                </c:pt>
                <c:pt idx="5">
                  <c:v>2.7798005059248228</c:v>
                </c:pt>
                <c:pt idx="6">
                  <c:v>4.1792124208827124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4BF-4603-8AD8-3DAFE5371717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B05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Tüm!$BM$132:$CI$132</c:f>
              <c:numCache>
                <c:formatCode>0.0_ </c:formatCode>
                <c:ptCount val="23"/>
                <c:pt idx="0">
                  <c:v>46.39896418903573</c:v>
                </c:pt>
                <c:pt idx="1">
                  <c:v>45.243868050569276</c:v>
                </c:pt>
                <c:pt idx="2">
                  <c:v>50.14525962533844</c:v>
                </c:pt>
                <c:pt idx="3">
                  <c:v>45.065602921045212</c:v>
                </c:pt>
                <c:pt idx="4">
                  <c:v>44.270593537459561</c:v>
                </c:pt>
                <c:pt idx="5">
                  <c:v>46.852986053232328</c:v>
                </c:pt>
                <c:pt idx="6">
                  <c:v>45.648305220614461</c:v>
                </c:pt>
                <c:pt idx="7">
                  <c:v>47.492974558284928</c:v>
                </c:pt>
                <c:pt idx="8">
                  <c:v>49.705780899282345</c:v>
                </c:pt>
                <c:pt idx="9">
                  <c:v>50.803122127884542</c:v>
                </c:pt>
                <c:pt idx="10">
                  <c:v>47.553491036522274</c:v>
                </c:pt>
                <c:pt idx="11">
                  <c:v>48.839733782231356</c:v>
                </c:pt>
                <c:pt idx="12">
                  <c:v>49.107754659736685</c:v>
                </c:pt>
                <c:pt idx="13">
                  <c:v>49.358098851161998</c:v>
                </c:pt>
                <c:pt idx="14">
                  <c:v>47.102510665641098</c:v>
                </c:pt>
                <c:pt idx="15">
                  <c:v>44.833946860718875</c:v>
                </c:pt>
                <c:pt idx="16">
                  <c:v>44.744841003439049</c:v>
                </c:pt>
                <c:pt idx="17">
                  <c:v>47.012205576869022</c:v>
                </c:pt>
                <c:pt idx="18">
                  <c:v>46.045177692395526</c:v>
                </c:pt>
                <c:pt idx="19">
                  <c:v>50.803753894905263</c:v>
                </c:pt>
                <c:pt idx="20">
                  <c:v>49.310924977495944</c:v>
                </c:pt>
                <c:pt idx="21">
                  <c:v>45.043678012358555</c:v>
                </c:pt>
                <c:pt idx="22">
                  <c:v>51.470347350860294</c:v>
                </c:pt>
              </c:numCache>
            </c:numRef>
          </c:xVal>
          <c:yVal>
            <c:numRef>
              <c:f>Tüm!$BM$133:$CI$133</c:f>
              <c:numCache>
                <c:formatCode>0.00_ </c:formatCode>
                <c:ptCount val="23"/>
                <c:pt idx="0">
                  <c:v>0.10275054381449655</c:v>
                </c:pt>
                <c:pt idx="1">
                  <c:v>0.13196975444862691</c:v>
                </c:pt>
                <c:pt idx="2">
                  <c:v>0.23202302839110203</c:v>
                </c:pt>
                <c:pt idx="3">
                  <c:v>0.12732096427382517</c:v>
                </c:pt>
                <c:pt idx="4">
                  <c:v>0.17146985735044223</c:v>
                </c:pt>
                <c:pt idx="5">
                  <c:v>0.74852654430271159</c:v>
                </c:pt>
                <c:pt idx="6">
                  <c:v>0.18211588011406998</c:v>
                </c:pt>
                <c:pt idx="7">
                  <c:v>1.2238014625784603</c:v>
                </c:pt>
                <c:pt idx="8">
                  <c:v>0.92933641559644586</c:v>
                </c:pt>
                <c:pt idx="9">
                  <c:v>0.84664953989314018</c:v>
                </c:pt>
                <c:pt idx="10">
                  <c:v>0.41178237705767901</c:v>
                </c:pt>
                <c:pt idx="11">
                  <c:v>0.39852015782589362</c:v>
                </c:pt>
                <c:pt idx="12">
                  <c:v>0.40325792187721732</c:v>
                </c:pt>
                <c:pt idx="13">
                  <c:v>0.49935577711893642</c:v>
                </c:pt>
                <c:pt idx="14">
                  <c:v>0.71204177359050436</c:v>
                </c:pt>
                <c:pt idx="15">
                  <c:v>1.0818198137305484</c:v>
                </c:pt>
                <c:pt idx="16">
                  <c:v>0.32847874480531442</c:v>
                </c:pt>
                <c:pt idx="17">
                  <c:v>1.6996808337934601</c:v>
                </c:pt>
                <c:pt idx="18">
                  <c:v>0.40825738091651276</c:v>
                </c:pt>
                <c:pt idx="19">
                  <c:v>4.0862169141775517</c:v>
                </c:pt>
                <c:pt idx="20">
                  <c:v>1.0955615058756538</c:v>
                </c:pt>
                <c:pt idx="21">
                  <c:v>0.15180967551772429</c:v>
                </c:pt>
                <c:pt idx="22">
                  <c:v>1.2169604306797499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4BF-4603-8AD8-3DAFE5371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494136"/>
        <c:axId val="389494528"/>
      </c:scatterChart>
      <c:valAx>
        <c:axId val="389494136"/>
        <c:scaling>
          <c:orientation val="minMax"/>
          <c:max val="8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SiO</a:t>
                </a:r>
                <a:r>
                  <a:rPr lang="tr-TR" baseline="-25000"/>
                  <a:t>2</a:t>
                </a:r>
              </a:p>
            </c:rich>
          </c:tx>
          <c:layout>
            <c:manualLayout>
              <c:xMode val="edge"/>
              <c:yMode val="edge"/>
              <c:x val="0.41976694444444451"/>
              <c:y val="0.70864392319218261"/>
            </c:manualLayout>
          </c:layout>
          <c:overlay val="0"/>
        </c:title>
        <c:majorTickMark val="in"/>
        <c:minorTickMark val="in"/>
        <c:tickLblPos val="nextTo"/>
        <c:crossAx val="389494528"/>
        <c:crossesAt val="0"/>
        <c:crossBetween val="midCat"/>
      </c:valAx>
      <c:valAx>
        <c:axId val="389494528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Na</a:t>
                </a:r>
                <a:r>
                  <a:rPr lang="tr-TR" baseline="-25000"/>
                  <a:t>2</a:t>
                </a:r>
                <a:r>
                  <a:rPr lang="tr-TR"/>
                  <a:t>O+K</a:t>
                </a:r>
                <a:r>
                  <a:rPr lang="tr-TR" baseline="-25000"/>
                  <a:t>2</a:t>
                </a:r>
                <a:r>
                  <a:rPr lang="tr-TR"/>
                  <a:t>O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crossAx val="389494136"/>
        <c:crossesAt val="30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3989925322034116E-2"/>
          <c:y val="5.3846153846153863E-2"/>
          <c:w val="0.91515868877966056"/>
          <c:h val="0.92307692307692257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220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DA3F-491B-828C-9FD54DEF651F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110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190.52000427246094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DA3F-491B-828C-9FD54DEF651F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220</c:v>
              </c:pt>
              <c:pt idx="1">
                <c:v>110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190.52000427246094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DA3F-491B-828C-9FD54DEF651F}"/>
            </c:ext>
          </c:extLst>
        </c:ser>
        <c:ser>
          <c:idx val="3"/>
          <c:order val="3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Na</a:t>
                    </a:r>
                    <a:r>
                      <a:rPr lang="en-US" b="1" baseline="-25000"/>
                      <a:t>2</a:t>
                    </a:r>
                    <a:r>
                      <a:rPr lang="en-US" b="1"/>
                      <a:t>O+K</a:t>
                    </a:r>
                    <a:r>
                      <a:rPr lang="en-US" b="1" baseline="-25000"/>
                      <a:t>2</a:t>
                    </a:r>
                    <a:r>
                      <a:rPr lang="en-US" b="1"/>
                      <a:t>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3F-491B-828C-9FD54DEF65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-5</c:v>
              </c:pt>
            </c:numLit>
          </c:xVal>
          <c:yVal>
            <c:numLit>
              <c:formatCode>General</c:formatCode>
              <c:ptCount val="1"/>
              <c:pt idx="0">
                <c:v>-10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DA3F-491B-828C-9FD54DEF651F}"/>
            </c:ext>
          </c:extLst>
        </c:ser>
        <c:ser>
          <c:idx val="4"/>
          <c:order val="4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b="1"/>
                      <a:t>MgO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3F-491B-828C-9FD54DEF65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225</c:v>
              </c:pt>
            </c:numLit>
          </c:xVal>
          <c:yVal>
            <c:numLit>
              <c:formatCode>General</c:formatCode>
              <c:ptCount val="1"/>
              <c:pt idx="0">
                <c:v>-10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DA3F-491B-828C-9FD54DEF651F}"/>
            </c:ext>
          </c:extLst>
        </c:ser>
        <c:ser>
          <c:idx val="5"/>
          <c:order val="5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FeOt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3F-491B-828C-9FD54DEF65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110</c:v>
              </c:pt>
            </c:numLit>
          </c:xVal>
          <c:yVal>
            <c:numLit>
              <c:formatCode>General</c:formatCode>
              <c:ptCount val="1"/>
              <c:pt idx="0">
                <c:v>200.52000427246094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DA3F-491B-828C-9FD54DEF651F}"/>
            </c:ext>
          </c:extLst>
        </c:ser>
        <c:ser>
          <c:idx val="6"/>
          <c:order val="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43</c:v>
              </c:pt>
              <c:pt idx="1">
                <c:v>100</c:v>
              </c:pt>
            </c:numLit>
          </c:xVal>
          <c:yVal>
            <c:numLit>
              <c:formatCode>General</c:formatCode>
              <c:ptCount val="2"/>
              <c:pt idx="0">
                <c:v>67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DA3F-491B-828C-9FD54DEF651F}"/>
            </c:ext>
          </c:extLst>
        </c:ser>
        <c:ser>
          <c:idx val="7"/>
          <c:order val="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100</c:v>
              </c:pt>
              <c:pt idx="1">
                <c:v>110</c:v>
              </c:pt>
            </c:numLit>
          </c:xVal>
          <c:yVal>
            <c:numLit>
              <c:formatCode>General</c:formatCode>
              <c:ptCount val="2"/>
              <c:pt idx="0">
                <c:v>101</c:v>
              </c:pt>
              <c:pt idx="1">
                <c:v>104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DA3F-491B-828C-9FD54DEF651F}"/>
            </c:ext>
          </c:extLst>
        </c:ser>
        <c:ser>
          <c:idx val="8"/>
          <c:order val="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110</c:v>
              </c:pt>
              <c:pt idx="1">
                <c:v>120</c:v>
              </c:pt>
            </c:numLit>
          </c:xVal>
          <c:yVal>
            <c:numLit>
              <c:formatCode>General</c:formatCode>
              <c:ptCount val="2"/>
              <c:pt idx="0">
                <c:v>105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DA3F-491B-828C-9FD54DEF651F}"/>
            </c:ext>
          </c:extLst>
        </c:ser>
        <c:ser>
          <c:idx val="9"/>
          <c:order val="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120</c:v>
              </c:pt>
              <c:pt idx="1">
                <c:v>149</c:v>
              </c:pt>
            </c:numLit>
          </c:xVal>
          <c:yVal>
            <c:numLit>
              <c:formatCode>General</c:formatCode>
              <c:ptCount val="2"/>
              <c:pt idx="0">
                <c:v>101</c:v>
              </c:pt>
              <c:pt idx="1">
                <c:v>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DA3F-491B-828C-9FD54DEF651F}"/>
            </c:ext>
          </c:extLst>
        </c:ser>
        <c:ser>
          <c:idx val="10"/>
          <c:order val="1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8580</c:v>
              </c:pt>
              <c:pt idx="1">
                <c:v>9350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417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DA3F-491B-828C-9FD54DEF651F}"/>
            </c:ext>
          </c:extLst>
        </c:ser>
        <c:ser>
          <c:idx val="11"/>
          <c:order val="1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9350</c:v>
              </c:pt>
              <c:pt idx="1">
                <c:v>11000</c:v>
              </c:pt>
            </c:numLit>
          </c:xVal>
          <c:yVal>
            <c:numLit>
              <c:formatCode>General</c:formatCode>
              <c:ptCount val="2"/>
              <c:pt idx="0">
                <c:v>418</c:v>
              </c:pt>
              <c:pt idx="1">
                <c:v>990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E-DA3F-491B-828C-9FD54DEF651F}"/>
            </c:ext>
          </c:extLst>
        </c:ser>
        <c:ser>
          <c:idx val="12"/>
          <c:order val="1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11000</c:v>
              </c:pt>
              <c:pt idx="1">
                <c:v>12100</c:v>
              </c:pt>
            </c:numLit>
          </c:xVal>
          <c:yVal>
            <c:numLit>
              <c:formatCode>General</c:formatCode>
              <c:ptCount val="2"/>
              <c:pt idx="0">
                <c:v>990</c:v>
              </c:pt>
              <c:pt idx="1">
                <c:v>1430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DA3F-491B-828C-9FD54DEF651F}"/>
            </c:ext>
          </c:extLst>
        </c:ser>
        <c:ser>
          <c:idx val="13"/>
          <c:order val="1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12100</c:v>
              </c:pt>
              <c:pt idx="1">
                <c:v>14520</c:v>
              </c:pt>
            </c:numLit>
          </c:xVal>
          <c:yVal>
            <c:numLit>
              <c:formatCode>General</c:formatCode>
              <c:ptCount val="2"/>
              <c:pt idx="0">
                <c:v>1430</c:v>
              </c:pt>
              <c:pt idx="1">
                <c:v>2200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0-DA3F-491B-828C-9FD54DEF651F}"/>
            </c:ext>
          </c:extLst>
        </c:ser>
        <c:ser>
          <c:idx val="14"/>
          <c:order val="14"/>
          <c:marker>
            <c:symbol val="none"/>
          </c:marker>
          <c:dLbls>
            <c:dLbl>
              <c:idx val="0"/>
              <c:layout>
                <c:manualLayout>
                  <c:x val="-3.3112582781457582E-3"/>
                  <c:y val="-2.692307692307701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Toleyitik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3F-491B-828C-9FD54DEF65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107</c:v>
              </c:pt>
            </c:numLit>
          </c:xVal>
          <c:yVal>
            <c:numLit>
              <c:formatCode>General</c:formatCode>
              <c:ptCount val="1"/>
              <c:pt idx="0">
                <c:v>129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2-DA3F-491B-828C-9FD54DEF651F}"/>
            </c:ext>
          </c:extLst>
        </c:ser>
        <c:ser>
          <c:idx val="15"/>
          <c:order val="15"/>
          <c:marker>
            <c:symbol val="none"/>
          </c:marker>
          <c:dLbls>
            <c:dLbl>
              <c:idx val="0"/>
              <c:layout>
                <c:manualLayout>
                  <c:x val="-5.7875195819758703E-2"/>
                  <c:y val="0.15000000000000024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Kalkalkalen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3F-491B-828C-9FD54DEF65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99</c:v>
              </c:pt>
            </c:numLit>
          </c:xVal>
          <c:yVal>
            <c:numLit>
              <c:formatCode>General</c:formatCode>
              <c:ptCount val="1"/>
              <c:pt idx="0">
                <c:v>66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DA3F-491B-828C-9FD54DEF651F}"/>
            </c:ext>
          </c:extLst>
        </c:ser>
        <c:ser>
          <c:idx val="16"/>
          <c:order val="16"/>
          <c:marker>
            <c:symbol val="none"/>
          </c:marker>
          <c:xVal>
            <c:numRef>
              <c:f>Tüm!$B$74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Tüm!$B$75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DA3F-491B-828C-9FD54DEF651F}"/>
            </c:ext>
          </c:extLst>
        </c:ser>
        <c:ser>
          <c:idx val="17"/>
          <c:order val="17"/>
          <c:spPr>
            <a:ln>
              <a:noFill/>
            </a:ln>
          </c:spPr>
          <c:marker>
            <c:symbol val="square"/>
            <c:size val="6"/>
            <c:spPr>
              <a:solidFill>
                <a:srgbClr val="7030A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Tüm!$C$74:$J$74</c:f>
              <c:numCache>
                <c:formatCode>0_ </c:formatCode>
                <c:ptCount val="8"/>
                <c:pt idx="0">
                  <c:v>124.8750905141188</c:v>
                </c:pt>
                <c:pt idx="1">
                  <c:v>142.75523443935373</c:v>
                </c:pt>
                <c:pt idx="2">
                  <c:v>100.03192055328958</c:v>
                </c:pt>
                <c:pt idx="3">
                  <c:v>109.79060154465354</c:v>
                </c:pt>
                <c:pt idx="4">
                  <c:v>117.86901093589512</c:v>
                </c:pt>
                <c:pt idx="5">
                  <c:v>102.49357633701823</c:v>
                </c:pt>
                <c:pt idx="6">
                  <c:v>114.56611701789011</c:v>
                </c:pt>
                <c:pt idx="7">
                  <c:v>134.98477041760606</c:v>
                </c:pt>
              </c:numCache>
            </c:numRef>
          </c:xVal>
          <c:yVal>
            <c:numRef>
              <c:f>Tüm!$C$75:$J$75</c:f>
              <c:numCache>
                <c:formatCode>0_ </c:formatCode>
                <c:ptCount val="8"/>
                <c:pt idx="0" formatCode="0.0_ ">
                  <c:v>93.156140477914519</c:v>
                </c:pt>
                <c:pt idx="1">
                  <c:v>101.39334880290167</c:v>
                </c:pt>
                <c:pt idx="2" formatCode="0.0_ ">
                  <c:v>85.366294260213039</c:v>
                </c:pt>
                <c:pt idx="3" formatCode="0.0_ ">
                  <c:v>94.493194822147927</c:v>
                </c:pt>
                <c:pt idx="4" formatCode="0.0_ ">
                  <c:v>93.665714458340901</c:v>
                </c:pt>
                <c:pt idx="5" formatCode="0.0_ ">
                  <c:v>86.351610397370791</c:v>
                </c:pt>
                <c:pt idx="6" formatCode="0.0_ ">
                  <c:v>76.186166677277697</c:v>
                </c:pt>
                <c:pt idx="7" formatCode="0.0_ ">
                  <c:v>94.367844231261913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DA3F-491B-828C-9FD54DEF651F}"/>
            </c:ext>
          </c:extLst>
        </c:ser>
        <c:ser>
          <c:idx val="18"/>
          <c:order val="18"/>
          <c:spPr>
            <a:ln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Tüm!$K$74:$R$74</c:f>
              <c:numCache>
                <c:formatCode>0.0_ </c:formatCode>
                <c:ptCount val="8"/>
                <c:pt idx="0">
                  <c:v>72.072780870619482</c:v>
                </c:pt>
                <c:pt idx="1">
                  <c:v>56.202429149797545</c:v>
                </c:pt>
                <c:pt idx="2">
                  <c:v>51.830449277662126</c:v>
                </c:pt>
                <c:pt idx="3">
                  <c:v>47.067499095186044</c:v>
                </c:pt>
                <c:pt idx="4">
                  <c:v>37.786635614475585</c:v>
                </c:pt>
                <c:pt idx="5" formatCode="0.00_ ">
                  <c:v>5.8595850752713465</c:v>
                </c:pt>
                <c:pt idx="6">
                  <c:v>26.409922803364964</c:v>
                </c:pt>
                <c:pt idx="7">
                  <c:v>46.831563970668704</c:v>
                </c:pt>
              </c:numCache>
            </c:numRef>
          </c:xVal>
          <c:yVal>
            <c:numRef>
              <c:f>Tüm!$K$75:$R$75</c:f>
              <c:numCache>
                <c:formatCode>0.0_ </c:formatCode>
                <c:ptCount val="8"/>
                <c:pt idx="0">
                  <c:v>44.076641005466804</c:v>
                </c:pt>
                <c:pt idx="1">
                  <c:v>38.378252811516006</c:v>
                </c:pt>
                <c:pt idx="2">
                  <c:v>31.546651849499924</c:v>
                </c:pt>
                <c:pt idx="3">
                  <c:v>34.356348172276029</c:v>
                </c:pt>
                <c:pt idx="4">
                  <c:v>25.205843783590112</c:v>
                </c:pt>
                <c:pt idx="5" formatCode="0.00_ ">
                  <c:v>5.998038823136862</c:v>
                </c:pt>
                <c:pt idx="6">
                  <c:v>18.442217017954722</c:v>
                </c:pt>
                <c:pt idx="7">
                  <c:v>33.112154974280401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DA3F-491B-828C-9FD54DEF651F}"/>
            </c:ext>
          </c:extLst>
        </c:ser>
        <c:ser>
          <c:idx val="19"/>
          <c:order val="19"/>
          <c:spPr>
            <a:ln>
              <a:noFill/>
            </a:ln>
          </c:spPr>
          <c:marker>
            <c:symbol val="diamond"/>
            <c:size val="6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Tüm!$S$74:$AQ$74</c:f>
              <c:numCache>
                <c:formatCode>0.0_ </c:formatCode>
                <c:ptCount val="25"/>
                <c:pt idx="0">
                  <c:v>72.726100753669158</c:v>
                </c:pt>
                <c:pt idx="1">
                  <c:v>87.775431186200507</c:v>
                </c:pt>
                <c:pt idx="2" formatCode="0_ ">
                  <c:v>102.62521588946395</c:v>
                </c:pt>
                <c:pt idx="3">
                  <c:v>90.016381358014158</c:v>
                </c:pt>
                <c:pt idx="4" formatCode="0_ ">
                  <c:v>105.81884000944358</c:v>
                </c:pt>
                <c:pt idx="5" formatCode="0_ ">
                  <c:v>104.71069592294967</c:v>
                </c:pt>
                <c:pt idx="6" formatCode="0_ ">
                  <c:v>100.50707830120773</c:v>
                </c:pt>
                <c:pt idx="7">
                  <c:v>98.713156533944016</c:v>
                </c:pt>
                <c:pt idx="8" formatCode="0_ ">
                  <c:v>100.62617702448021</c:v>
                </c:pt>
                <c:pt idx="9" formatCode="0_ ">
                  <c:v>100.08124195624198</c:v>
                </c:pt>
                <c:pt idx="10">
                  <c:v>93.892916477873428</c:v>
                </c:pt>
                <c:pt idx="11">
                  <c:v>73.088758448950458</c:v>
                </c:pt>
                <c:pt idx="12">
                  <c:v>98.099630996309969</c:v>
                </c:pt>
                <c:pt idx="13" formatCode="0_ ">
                  <c:v>124.53701113411292</c:v>
                </c:pt>
                <c:pt idx="14" formatCode="0_ ">
                  <c:v>125.21493912923948</c:v>
                </c:pt>
                <c:pt idx="15">
                  <c:v>97.341521721211606</c:v>
                </c:pt>
                <c:pt idx="16" formatCode="0_ ">
                  <c:v>102.07987624806555</c:v>
                </c:pt>
                <c:pt idx="17" formatCode="0_ ">
                  <c:v>103.17930169041021</c:v>
                </c:pt>
                <c:pt idx="18" formatCode="0_ ">
                  <c:v>101.66176037680295</c:v>
                </c:pt>
                <c:pt idx="19" formatCode="0_ ">
                  <c:v>100.67963335568832</c:v>
                </c:pt>
                <c:pt idx="20">
                  <c:v>99.039625967655425</c:v>
                </c:pt>
                <c:pt idx="21" formatCode="0_ ">
                  <c:v>112.99080929282616</c:v>
                </c:pt>
                <c:pt idx="22" formatCode="0_ ">
                  <c:v>110.49511316872426</c:v>
                </c:pt>
                <c:pt idx="23" formatCode="0_ ">
                  <c:v>111.47849462365591</c:v>
                </c:pt>
                <c:pt idx="24" formatCode="0_ ">
                  <c:v>114.84776866397902</c:v>
                </c:pt>
              </c:numCache>
            </c:numRef>
          </c:xVal>
          <c:yVal>
            <c:numRef>
              <c:f>Tüm!$S$75:$AQ$75</c:f>
              <c:numCache>
                <c:formatCode>0.0_ </c:formatCode>
                <c:ptCount val="25"/>
                <c:pt idx="0">
                  <c:v>53.033482744942475</c:v>
                </c:pt>
                <c:pt idx="1">
                  <c:v>63.345720520943324</c:v>
                </c:pt>
                <c:pt idx="2">
                  <c:v>74.484974093264256</c:v>
                </c:pt>
                <c:pt idx="3">
                  <c:v>70.050313703005983</c:v>
                </c:pt>
                <c:pt idx="4">
                  <c:v>80.124252774061489</c:v>
                </c:pt>
                <c:pt idx="5">
                  <c:v>82.270313563617933</c:v>
                </c:pt>
                <c:pt idx="6">
                  <c:v>79.328730704629081</c:v>
                </c:pt>
                <c:pt idx="7">
                  <c:v>66.992332126762165</c:v>
                </c:pt>
                <c:pt idx="8">
                  <c:v>73.762215944758324</c:v>
                </c:pt>
                <c:pt idx="9">
                  <c:v>74.280119047619067</c:v>
                </c:pt>
                <c:pt idx="10">
                  <c:v>74.513146050445556</c:v>
                </c:pt>
                <c:pt idx="11">
                  <c:v>42.682308786908663</c:v>
                </c:pt>
                <c:pt idx="12">
                  <c:v>70.590184501845627</c:v>
                </c:pt>
                <c:pt idx="13">
                  <c:v>90.27661164885582</c:v>
                </c:pt>
                <c:pt idx="14">
                  <c:v>93.548463519575691</c:v>
                </c:pt>
                <c:pt idx="15">
                  <c:v>74.646901327178298</c:v>
                </c:pt>
                <c:pt idx="16">
                  <c:v>81.609326395723585</c:v>
                </c:pt>
                <c:pt idx="17">
                  <c:v>79.276684136707971</c:v>
                </c:pt>
                <c:pt idx="18">
                  <c:v>76.527683249926426</c:v>
                </c:pt>
                <c:pt idx="19">
                  <c:v>73.601287726358152</c:v>
                </c:pt>
                <c:pt idx="20">
                  <c:v>71.713322602897236</c:v>
                </c:pt>
                <c:pt idx="21">
                  <c:v>80.352065356138439</c:v>
                </c:pt>
                <c:pt idx="22">
                  <c:v>78.207283950618546</c:v>
                </c:pt>
                <c:pt idx="23">
                  <c:v>79.652886247877689</c:v>
                </c:pt>
                <c:pt idx="24">
                  <c:v>82.215220353121111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DA3F-491B-828C-9FD54DEF651F}"/>
            </c:ext>
          </c:extLst>
        </c:ser>
        <c:ser>
          <c:idx val="20"/>
          <c:order val="20"/>
          <c:spPr>
            <a:ln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Tüm!$AR$74:$BE$74</c:f>
              <c:numCache>
                <c:formatCode>0_ </c:formatCode>
                <c:ptCount val="14"/>
                <c:pt idx="0">
                  <c:v>135.12607390923802</c:v>
                </c:pt>
                <c:pt idx="1">
                  <c:v>122.24924725015953</c:v>
                </c:pt>
                <c:pt idx="2">
                  <c:v>120.53519335439195</c:v>
                </c:pt>
                <c:pt idx="3">
                  <c:v>108.16791627447536</c:v>
                </c:pt>
                <c:pt idx="4">
                  <c:v>116.82119118027475</c:v>
                </c:pt>
                <c:pt idx="5">
                  <c:v>109.88782147861457</c:v>
                </c:pt>
                <c:pt idx="6">
                  <c:v>110.44066382753095</c:v>
                </c:pt>
                <c:pt idx="7">
                  <c:v>106.84412255349685</c:v>
                </c:pt>
                <c:pt idx="8">
                  <c:v>127.63481936955898</c:v>
                </c:pt>
                <c:pt idx="9">
                  <c:v>129.31696410729157</c:v>
                </c:pt>
                <c:pt idx="10">
                  <c:v>116.96933287499321</c:v>
                </c:pt>
                <c:pt idx="11">
                  <c:v>105.0277405943306</c:v>
                </c:pt>
                <c:pt idx="12">
                  <c:v>102.1899398220297</c:v>
                </c:pt>
                <c:pt idx="13">
                  <c:v>117.66610231092019</c:v>
                </c:pt>
              </c:numCache>
            </c:numRef>
          </c:xVal>
          <c:yVal>
            <c:numRef>
              <c:f>Tüm!$AR$75:$BE$75</c:f>
              <c:numCache>
                <c:formatCode>0_ </c:formatCode>
                <c:ptCount val="14"/>
                <c:pt idx="0" formatCode="0.0_ ">
                  <c:v>96.515643062538686</c:v>
                </c:pt>
                <c:pt idx="1">
                  <c:v>100.98879533216736</c:v>
                </c:pt>
                <c:pt idx="2">
                  <c:v>112.28394080767048</c:v>
                </c:pt>
                <c:pt idx="3">
                  <c:v>113.44725042708377</c:v>
                </c:pt>
                <c:pt idx="4">
                  <c:v>103.32016963607471</c:v>
                </c:pt>
                <c:pt idx="5" formatCode="0.0_ ">
                  <c:v>54.858510178325552</c:v>
                </c:pt>
                <c:pt idx="6" formatCode="0.0_ ">
                  <c:v>92.643846940652111</c:v>
                </c:pt>
                <c:pt idx="7">
                  <c:v>102.97756261937658</c:v>
                </c:pt>
                <c:pt idx="8" formatCode="0.0_ ">
                  <c:v>82.020362484290573</c:v>
                </c:pt>
                <c:pt idx="9" formatCode="0.0_ ">
                  <c:v>93.337527956222672</c:v>
                </c:pt>
                <c:pt idx="10">
                  <c:v>105.66131919836116</c:v>
                </c:pt>
                <c:pt idx="11">
                  <c:v>107.73897750797968</c:v>
                </c:pt>
                <c:pt idx="12">
                  <c:v>109.75376753478359</c:v>
                </c:pt>
                <c:pt idx="13" formatCode="0.0_ ">
                  <c:v>92.678037133812254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DA3F-491B-828C-9FD54DEF651F}"/>
            </c:ext>
          </c:extLst>
        </c:ser>
        <c:ser>
          <c:idx val="21"/>
          <c:order val="21"/>
          <c:spPr>
            <a:ln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Tüm!$BF$74:$BL$74</c:f>
              <c:numCache>
                <c:formatCode>0_ </c:formatCode>
                <c:ptCount val="7"/>
                <c:pt idx="0">
                  <c:v>106.01445691071842</c:v>
                </c:pt>
                <c:pt idx="1">
                  <c:v>111.17414433806879</c:v>
                </c:pt>
                <c:pt idx="2">
                  <c:v>113.17502829506005</c:v>
                </c:pt>
                <c:pt idx="3">
                  <c:v>118.1866593997507</c:v>
                </c:pt>
                <c:pt idx="4">
                  <c:v>125.96634350293573</c:v>
                </c:pt>
                <c:pt idx="5">
                  <c:v>125.35912912224467</c:v>
                </c:pt>
                <c:pt idx="6">
                  <c:v>114.26501595955168</c:v>
                </c:pt>
              </c:numCache>
            </c:numRef>
          </c:xVal>
          <c:yVal>
            <c:numRef>
              <c:f>Tüm!$BF$75:$BL$75</c:f>
              <c:numCache>
                <c:formatCode>0_ </c:formatCode>
                <c:ptCount val="7"/>
                <c:pt idx="0">
                  <c:v>103.4168301051691</c:v>
                </c:pt>
                <c:pt idx="1">
                  <c:v>102.47504413245248</c:v>
                </c:pt>
                <c:pt idx="2">
                  <c:v>119.58618205107739</c:v>
                </c:pt>
                <c:pt idx="3">
                  <c:v>104.06256277049845</c:v>
                </c:pt>
                <c:pt idx="4" formatCode="0.0_ ">
                  <c:v>80.420313238618007</c:v>
                </c:pt>
                <c:pt idx="5" formatCode="0.0_ ">
                  <c:v>92.629476920407896</c:v>
                </c:pt>
                <c:pt idx="6">
                  <c:v>100.24826254506337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DA3F-491B-828C-9FD54DEF651F}"/>
            </c:ext>
          </c:extLst>
        </c:ser>
        <c:ser>
          <c:idx val="22"/>
          <c:order val="22"/>
          <c:spPr>
            <a:ln>
              <a:noFill/>
            </a:ln>
          </c:spPr>
          <c:marker>
            <c:symbol val="triangle"/>
            <c:size val="6"/>
            <c:spPr>
              <a:solidFill>
                <a:srgbClr val="00B05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Tüm!$BM$74:$CI$74</c:f>
              <c:numCache>
                <c:formatCode>0_ </c:formatCode>
                <c:ptCount val="23"/>
                <c:pt idx="0">
                  <c:v>171.89760656848665</c:v>
                </c:pt>
                <c:pt idx="1">
                  <c:v>150.23227794576007</c:v>
                </c:pt>
                <c:pt idx="2">
                  <c:v>171.95951840865467</c:v>
                </c:pt>
                <c:pt idx="3">
                  <c:v>154.82021393122287</c:v>
                </c:pt>
                <c:pt idx="4">
                  <c:v>143.35279310871584</c:v>
                </c:pt>
                <c:pt idx="5">
                  <c:v>133.98445832698567</c:v>
                </c:pt>
                <c:pt idx="6">
                  <c:v>151.5472084685</c:v>
                </c:pt>
                <c:pt idx="7">
                  <c:v>140.69507989812698</c:v>
                </c:pt>
                <c:pt idx="8">
                  <c:v>151.92957612829292</c:v>
                </c:pt>
                <c:pt idx="9">
                  <c:v>157.81145567866278</c:v>
                </c:pt>
                <c:pt idx="10">
                  <c:v>156.84539147670964</c:v>
                </c:pt>
                <c:pt idx="11">
                  <c:v>158.15532079553191</c:v>
                </c:pt>
                <c:pt idx="12">
                  <c:v>159.75183011243973</c:v>
                </c:pt>
                <c:pt idx="13">
                  <c:v>159.46499520114611</c:v>
                </c:pt>
                <c:pt idx="14">
                  <c:v>147.52298041669101</c:v>
                </c:pt>
                <c:pt idx="15">
                  <c:v>131.89904893742752</c:v>
                </c:pt>
                <c:pt idx="16">
                  <c:v>146.37230608867756</c:v>
                </c:pt>
                <c:pt idx="17">
                  <c:v>139.53756772049999</c:v>
                </c:pt>
                <c:pt idx="18">
                  <c:v>144.05058277695952</c:v>
                </c:pt>
                <c:pt idx="19">
                  <c:v>105.25854513584575</c:v>
                </c:pt>
                <c:pt idx="20">
                  <c:v>154.49151230586659</c:v>
                </c:pt>
                <c:pt idx="21">
                  <c:v>152.98618634886247</c:v>
                </c:pt>
                <c:pt idx="22">
                  <c:v>152.1338024874872</c:v>
                </c:pt>
              </c:numCache>
            </c:numRef>
          </c:xVal>
          <c:yVal>
            <c:numRef>
              <c:f>Tüm!$BM$75:$CI$75</c:f>
              <c:numCache>
                <c:formatCode>0_ </c:formatCode>
                <c:ptCount val="23"/>
                <c:pt idx="0" formatCode="0.0_ ">
                  <c:v>81.4984714721286</c:v>
                </c:pt>
                <c:pt idx="1">
                  <c:v>117.97279857273408</c:v>
                </c:pt>
                <c:pt idx="2" formatCode="0.0_ ">
                  <c:v>79.785028790786058</c:v>
                </c:pt>
                <c:pt idx="3">
                  <c:v>110.78391864663485</c:v>
                </c:pt>
                <c:pt idx="4">
                  <c:v>128.68612644205143</c:v>
                </c:pt>
                <c:pt idx="5">
                  <c:v>107.11851287520948</c:v>
                </c:pt>
                <c:pt idx="6">
                  <c:v>113.99321973706682</c:v>
                </c:pt>
                <c:pt idx="7">
                  <c:v>112.07311411120374</c:v>
                </c:pt>
                <c:pt idx="8" formatCode="0.0_ ">
                  <c:v>93.119068022394288</c:v>
                </c:pt>
                <c:pt idx="9" formatCode="0.0_ ">
                  <c:v>90.813039107541258</c:v>
                </c:pt>
                <c:pt idx="10">
                  <c:v>102.52959365708621</c:v>
                </c:pt>
                <c:pt idx="11">
                  <c:v>100.545758002404</c:v>
                </c:pt>
                <c:pt idx="12" formatCode="0.0_ ">
                  <c:v>97.297535159103575</c:v>
                </c:pt>
                <c:pt idx="13" formatCode="0.0_ ">
                  <c:v>95.483206168265397</c:v>
                </c:pt>
                <c:pt idx="14">
                  <c:v>110.68339444067954</c:v>
                </c:pt>
                <c:pt idx="15">
                  <c:v>127.10612935476428</c:v>
                </c:pt>
                <c:pt idx="16">
                  <c:v>122.29012407764682</c:v>
                </c:pt>
                <c:pt idx="17">
                  <c:v>107.59318957258265</c:v>
                </c:pt>
                <c:pt idx="18">
                  <c:v>117.66016747765075</c:v>
                </c:pt>
                <c:pt idx="19" formatCode="0.0_ ">
                  <c:v>93.244554218787627</c:v>
                </c:pt>
                <c:pt idx="20" formatCode="0.0_ ">
                  <c:v>93.249714669007091</c:v>
                </c:pt>
                <c:pt idx="21">
                  <c:v>112.92949620801762</c:v>
                </c:pt>
                <c:pt idx="22" formatCode="0.0_ ">
                  <c:v>94.426735549861448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DA3F-491B-828C-9FD54DEF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495312"/>
        <c:axId val="389495704"/>
      </c:scatterChart>
      <c:valAx>
        <c:axId val="389495312"/>
        <c:scaling>
          <c:orientation val="minMax"/>
          <c:max val="240"/>
          <c:min val="-20"/>
        </c:scaling>
        <c:delete val="1"/>
        <c:axPos val="b"/>
        <c:numFmt formatCode="General" sourceLinked="1"/>
        <c:majorTickMark val="out"/>
        <c:minorTickMark val="none"/>
        <c:tickLblPos val="none"/>
        <c:crossAx val="389495704"/>
        <c:crosses val="autoZero"/>
        <c:crossBetween val="midCat"/>
      </c:valAx>
      <c:valAx>
        <c:axId val="389495704"/>
        <c:scaling>
          <c:orientation val="minMax"/>
          <c:max val="240"/>
          <c:min val="-20"/>
        </c:scaling>
        <c:delete val="1"/>
        <c:axPos val="l"/>
        <c:numFmt formatCode="General" sourceLinked="1"/>
        <c:majorTickMark val="out"/>
        <c:minorTickMark val="none"/>
        <c:tickLblPos val="none"/>
        <c:crossAx val="3894953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0000000000000043E-2"/>
          <c:y val="1.5384615384615564E-2"/>
          <c:w val="0.88004986876640423"/>
          <c:h val="0.84615384615385503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rgbClr val="FF3399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dUZEN!$B$129:$L$129</c:f>
              <c:numCache>
                <c:formatCode>#,#00_ </c:formatCode>
                <c:ptCount val="11"/>
                <c:pt idx="0">
                  <c:v>65.337582426374411</c:v>
                </c:pt>
                <c:pt idx="1">
                  <c:v>67.205705992197082</c:v>
                </c:pt>
                <c:pt idx="2">
                  <c:v>63.427246605541136</c:v>
                </c:pt>
                <c:pt idx="3">
                  <c:v>63.08533481983968</c:v>
                </c:pt>
                <c:pt idx="4">
                  <c:v>63.600315836531585</c:v>
                </c:pt>
                <c:pt idx="5">
                  <c:v>71.836903150059058</c:v>
                </c:pt>
                <c:pt idx="6">
                  <c:v>59.908412859566525</c:v>
                </c:pt>
                <c:pt idx="7">
                  <c:v>68.019173238145797</c:v>
                </c:pt>
                <c:pt idx="8">
                  <c:v>64.091719279030997</c:v>
                </c:pt>
                <c:pt idx="9">
                  <c:v>68.603842272859126</c:v>
                </c:pt>
                <c:pt idx="10">
                  <c:v>70.085343931262273</c:v>
                </c:pt>
              </c:numCache>
            </c:numRef>
          </c:xVal>
          <c:yVal>
            <c:numRef>
              <c:f>dUZEN!$B$130:$L$130</c:f>
              <c:numCache>
                <c:formatCode>#,000_ </c:formatCode>
                <c:ptCount val="11"/>
                <c:pt idx="0">
                  <c:v>8.4470380209353149</c:v>
                </c:pt>
                <c:pt idx="1">
                  <c:v>7.8628971045937188</c:v>
                </c:pt>
                <c:pt idx="2">
                  <c:v>7.7109454023623334</c:v>
                </c:pt>
                <c:pt idx="3">
                  <c:v>8.0616526468212548</c:v>
                </c:pt>
                <c:pt idx="4">
                  <c:v>8.1985912501007085</c:v>
                </c:pt>
                <c:pt idx="5">
                  <c:v>7.6643916588360108</c:v>
                </c:pt>
                <c:pt idx="6">
                  <c:v>7.6554160726116756</c:v>
                </c:pt>
                <c:pt idx="7">
                  <c:v>8.2144292031728519</c:v>
                </c:pt>
                <c:pt idx="8">
                  <c:v>8.3434057361122864</c:v>
                </c:pt>
                <c:pt idx="9">
                  <c:v>7.4229018345573685</c:v>
                </c:pt>
                <c:pt idx="10">
                  <c:v>8.0591212714140585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89-4306-9D3A-CA1916896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662120"/>
        <c:axId val="389662512"/>
      </c:scatterChart>
      <c:valAx>
        <c:axId val="389662120"/>
        <c:scaling>
          <c:orientation val="minMax"/>
          <c:max val="8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SiO</a:t>
                </a:r>
                <a:r>
                  <a:rPr lang="tr-TR" baseline="-25000"/>
                  <a:t>2</a:t>
                </a:r>
              </a:p>
            </c:rich>
          </c:tx>
          <c:overlay val="0"/>
        </c:title>
        <c:numFmt formatCode="#,#00_ " sourceLinked="1"/>
        <c:majorTickMark val="in"/>
        <c:minorTickMark val="in"/>
        <c:tickLblPos val="nextTo"/>
        <c:crossAx val="389662512"/>
        <c:crossesAt val="7"/>
        <c:crossBetween val="midCat"/>
        <c:majorUnit val="10"/>
      </c:valAx>
      <c:valAx>
        <c:axId val="389662512"/>
        <c:scaling>
          <c:orientation val="minMax"/>
          <c:min val="7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Na</a:t>
                </a:r>
                <a:r>
                  <a:rPr lang="tr-TR" baseline="-25000"/>
                  <a:t>2</a:t>
                </a:r>
                <a:r>
                  <a:rPr lang="tr-TR"/>
                  <a:t>O+K</a:t>
                </a:r>
                <a:r>
                  <a:rPr lang="tr-TR" baseline="-25000"/>
                  <a:t>2</a:t>
                </a:r>
                <a:r>
                  <a:rPr lang="tr-TR"/>
                  <a:t>O</a:t>
                </a:r>
              </a:p>
            </c:rich>
          </c:tx>
          <c:overlay val="0"/>
        </c:title>
        <c:numFmt formatCode="General" sourceLinked="0"/>
        <c:majorTickMark val="in"/>
        <c:minorTickMark val="in"/>
        <c:tickLblPos val="nextTo"/>
        <c:crossAx val="389662120"/>
        <c:crossesAt val="30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3846153846153863E-2"/>
          <c:y val="5.3846153846153863E-2"/>
          <c:w val="0.91538461538461535"/>
          <c:h val="0.92307692307692257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220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212C-4E74-BD12-3C18BD15FC3B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110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190.52000427246094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212C-4E74-BD12-3C18BD15FC3B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220</c:v>
              </c:pt>
              <c:pt idx="1">
                <c:v>110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190.52000427246094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212C-4E74-BD12-3C18BD15FC3B}"/>
            </c:ext>
          </c:extLst>
        </c:ser>
        <c:ser>
          <c:idx val="3"/>
          <c:order val="3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  <a:r>
                      <a:rPr lang="en-US" baseline="-25000"/>
                      <a:t>2</a:t>
                    </a:r>
                    <a:r>
                      <a:rPr lang="en-US"/>
                      <a:t>O+K</a:t>
                    </a:r>
                    <a:r>
                      <a:rPr lang="en-US" baseline="-25000"/>
                      <a:t>2</a:t>
                    </a:r>
                    <a:r>
                      <a:rPr lang="en-US"/>
                      <a:t>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2C-4E74-BD12-3C18BD15FC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-5</c:v>
              </c:pt>
            </c:numLit>
          </c:xVal>
          <c:yVal>
            <c:numLit>
              <c:formatCode>General</c:formatCode>
              <c:ptCount val="1"/>
              <c:pt idx="0">
                <c:v>-10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212C-4E74-BD12-3C18BD15FC3B}"/>
            </c:ext>
          </c:extLst>
        </c:ser>
        <c:ser>
          <c:idx val="4"/>
          <c:order val="4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MgO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2C-4E74-BD12-3C18BD15FC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225</c:v>
              </c:pt>
            </c:numLit>
          </c:xVal>
          <c:yVal>
            <c:numLit>
              <c:formatCode>General</c:formatCode>
              <c:ptCount val="1"/>
              <c:pt idx="0">
                <c:v>-10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212C-4E74-BD12-3C18BD15FC3B}"/>
            </c:ext>
          </c:extLst>
        </c:ser>
        <c:ser>
          <c:idx val="5"/>
          <c:order val="5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FeOt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2C-4E74-BD12-3C18BD15FC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110</c:v>
              </c:pt>
            </c:numLit>
          </c:xVal>
          <c:yVal>
            <c:numLit>
              <c:formatCode>General</c:formatCode>
              <c:ptCount val="1"/>
              <c:pt idx="0">
                <c:v>200.52000427246094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212C-4E74-BD12-3C18BD15FC3B}"/>
            </c:ext>
          </c:extLst>
        </c:ser>
        <c:ser>
          <c:idx val="6"/>
          <c:order val="6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43</c:v>
              </c:pt>
              <c:pt idx="1">
                <c:v>100</c:v>
              </c:pt>
            </c:numLit>
          </c:xVal>
          <c:yVal>
            <c:numLit>
              <c:formatCode>General</c:formatCode>
              <c:ptCount val="2"/>
              <c:pt idx="0">
                <c:v>67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212C-4E74-BD12-3C18BD15FC3B}"/>
            </c:ext>
          </c:extLst>
        </c:ser>
        <c:ser>
          <c:idx val="7"/>
          <c:order val="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100</c:v>
              </c:pt>
              <c:pt idx="1">
                <c:v>110</c:v>
              </c:pt>
            </c:numLit>
          </c:xVal>
          <c:yVal>
            <c:numLit>
              <c:formatCode>General</c:formatCode>
              <c:ptCount val="2"/>
              <c:pt idx="0">
                <c:v>101</c:v>
              </c:pt>
              <c:pt idx="1">
                <c:v>104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212C-4E74-BD12-3C18BD15FC3B}"/>
            </c:ext>
          </c:extLst>
        </c:ser>
        <c:ser>
          <c:idx val="8"/>
          <c:order val="8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110</c:v>
              </c:pt>
              <c:pt idx="1">
                <c:v>120</c:v>
              </c:pt>
            </c:numLit>
          </c:xVal>
          <c:yVal>
            <c:numLit>
              <c:formatCode>General</c:formatCode>
              <c:ptCount val="2"/>
              <c:pt idx="0">
                <c:v>105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212C-4E74-BD12-3C18BD15FC3B}"/>
            </c:ext>
          </c:extLst>
        </c:ser>
        <c:ser>
          <c:idx val="9"/>
          <c:order val="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120</c:v>
              </c:pt>
              <c:pt idx="1">
                <c:v>149</c:v>
              </c:pt>
            </c:numLit>
          </c:xVal>
          <c:yVal>
            <c:numLit>
              <c:formatCode>General</c:formatCode>
              <c:ptCount val="2"/>
              <c:pt idx="0">
                <c:v>101</c:v>
              </c:pt>
              <c:pt idx="1">
                <c:v>67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212C-4E74-BD12-3C18BD15FC3B}"/>
            </c:ext>
          </c:extLst>
        </c:ser>
        <c:ser>
          <c:idx val="10"/>
          <c:order val="1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8580</c:v>
              </c:pt>
              <c:pt idx="1">
                <c:v>9350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417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212C-4E74-BD12-3C18BD15FC3B}"/>
            </c:ext>
          </c:extLst>
        </c:ser>
        <c:ser>
          <c:idx val="11"/>
          <c:order val="1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9350</c:v>
              </c:pt>
              <c:pt idx="1">
                <c:v>11000</c:v>
              </c:pt>
            </c:numLit>
          </c:xVal>
          <c:yVal>
            <c:numLit>
              <c:formatCode>General</c:formatCode>
              <c:ptCount val="2"/>
              <c:pt idx="0">
                <c:v>418</c:v>
              </c:pt>
              <c:pt idx="1">
                <c:v>990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E-212C-4E74-BD12-3C18BD15FC3B}"/>
            </c:ext>
          </c:extLst>
        </c:ser>
        <c:ser>
          <c:idx val="12"/>
          <c:order val="1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11000</c:v>
              </c:pt>
              <c:pt idx="1">
                <c:v>12100</c:v>
              </c:pt>
            </c:numLit>
          </c:xVal>
          <c:yVal>
            <c:numLit>
              <c:formatCode>General</c:formatCode>
              <c:ptCount val="2"/>
              <c:pt idx="0">
                <c:v>990</c:v>
              </c:pt>
              <c:pt idx="1">
                <c:v>1430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212C-4E74-BD12-3C18BD15FC3B}"/>
            </c:ext>
          </c:extLst>
        </c:ser>
        <c:ser>
          <c:idx val="13"/>
          <c:order val="1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12100</c:v>
              </c:pt>
              <c:pt idx="1">
                <c:v>14520</c:v>
              </c:pt>
            </c:numLit>
          </c:xVal>
          <c:yVal>
            <c:numLit>
              <c:formatCode>General</c:formatCode>
              <c:ptCount val="2"/>
              <c:pt idx="0">
                <c:v>1430</c:v>
              </c:pt>
              <c:pt idx="1">
                <c:v>2200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0-212C-4E74-BD12-3C18BD15FC3B}"/>
            </c:ext>
          </c:extLst>
        </c:ser>
        <c:ser>
          <c:idx val="14"/>
          <c:order val="14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Toleyitik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2C-4E74-BD12-3C18BD15FC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107</c:v>
              </c:pt>
            </c:numLit>
          </c:xVal>
          <c:yVal>
            <c:numLit>
              <c:formatCode>General</c:formatCode>
              <c:ptCount val="1"/>
              <c:pt idx="0">
                <c:v>129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2-212C-4E74-BD12-3C18BD15FC3B}"/>
            </c:ext>
          </c:extLst>
        </c:ser>
        <c:ser>
          <c:idx val="15"/>
          <c:order val="15"/>
          <c:marker>
            <c:symbol val="none"/>
          </c:marker>
          <c:dLbls>
            <c:dLbl>
              <c:idx val="0"/>
              <c:layout>
                <c:manualLayout>
                  <c:x val="3.4542314335060449E-2"/>
                  <c:y val="-2.070393374741201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Kalkalkalen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2C-4E74-BD12-3C18BD15FC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99</c:v>
              </c:pt>
            </c:numLit>
          </c:xVal>
          <c:yVal>
            <c:numLit>
              <c:formatCode>General</c:formatCode>
              <c:ptCount val="1"/>
              <c:pt idx="0">
                <c:v>66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212C-4E74-BD12-3C18BD15FC3B}"/>
            </c:ext>
          </c:extLst>
        </c:ser>
        <c:ser>
          <c:idx val="16"/>
          <c:order val="16"/>
          <c:spPr>
            <a:ln>
              <a:noFill/>
            </a:ln>
          </c:spPr>
          <c:marker>
            <c:symbol val="circle"/>
            <c:size val="6"/>
            <c:spPr>
              <a:solidFill>
                <a:srgbClr val="FF3399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dUZEN!$B$67:$L$67</c:f>
              <c:numCache>
                <c:formatCode>#,#00_ </c:formatCode>
                <c:ptCount val="11"/>
                <c:pt idx="0">
                  <c:v>57.321695334841436</c:v>
                </c:pt>
                <c:pt idx="1">
                  <c:v>61.673327803333045</c:v>
                </c:pt>
                <c:pt idx="2">
                  <c:v>71.652766698092648</c:v>
                </c:pt>
                <c:pt idx="3">
                  <c:v>67.828228742771458</c:v>
                </c:pt>
                <c:pt idx="4">
                  <c:v>63.061087491607914</c:v>
                </c:pt>
                <c:pt idx="5">
                  <c:v>45.598052145683269</c:v>
                </c:pt>
                <c:pt idx="6">
                  <c:v>79.268323854558858</c:v>
                </c:pt>
                <c:pt idx="7">
                  <c:v>55.299258037922513</c:v>
                </c:pt>
                <c:pt idx="8">
                  <c:v>58.443909260410145</c:v>
                </c:pt>
                <c:pt idx="9">
                  <c:v>55.604066442770254</c:v>
                </c:pt>
                <c:pt idx="10">
                  <c:v>31.078369243768179</c:v>
                </c:pt>
              </c:numCache>
            </c:numRef>
          </c:xVal>
          <c:yVal>
            <c:numRef>
              <c:f>dUZEN!$B$68:$L$68</c:f>
              <c:numCache>
                <c:formatCode>#,#00_ </c:formatCode>
                <c:ptCount val="11"/>
                <c:pt idx="0" formatCode="#,000_ ">
                  <c:v>6.1069836527380446</c:v>
                </c:pt>
                <c:pt idx="1">
                  <c:v>48.948166804916646</c:v>
                </c:pt>
                <c:pt idx="2">
                  <c:v>50.431358329102913</c:v>
                </c:pt>
                <c:pt idx="3">
                  <c:v>52.026772328122554</c:v>
                </c:pt>
                <c:pt idx="4">
                  <c:v>46.354608786454826</c:v>
                </c:pt>
                <c:pt idx="5">
                  <c:v>37.0332068580704</c:v>
                </c:pt>
                <c:pt idx="6">
                  <c:v>60.544185570962995</c:v>
                </c:pt>
                <c:pt idx="7">
                  <c:v>39.737477328936521</c:v>
                </c:pt>
                <c:pt idx="8">
                  <c:v>43.204465506525963</c:v>
                </c:pt>
                <c:pt idx="9">
                  <c:v>42.385814650085997</c:v>
                </c:pt>
                <c:pt idx="10">
                  <c:v>23.120773130544986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212C-4E74-BD12-3C18BD15F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663296"/>
        <c:axId val="389663688"/>
      </c:scatterChart>
      <c:valAx>
        <c:axId val="389663296"/>
        <c:scaling>
          <c:orientation val="minMax"/>
          <c:max val="240"/>
          <c:min val="-20"/>
        </c:scaling>
        <c:delete val="1"/>
        <c:axPos val="b"/>
        <c:numFmt formatCode="General" sourceLinked="1"/>
        <c:majorTickMark val="out"/>
        <c:minorTickMark val="none"/>
        <c:tickLblPos val="none"/>
        <c:crossAx val="389663688"/>
        <c:crosses val="autoZero"/>
        <c:crossBetween val="midCat"/>
      </c:valAx>
      <c:valAx>
        <c:axId val="389663688"/>
        <c:scaling>
          <c:orientation val="minMax"/>
          <c:max val="240"/>
          <c:min val="-20"/>
        </c:scaling>
        <c:delete val="1"/>
        <c:axPos val="l"/>
        <c:numFmt formatCode="General" sourceLinked="1"/>
        <c:majorTickMark val="out"/>
        <c:minorTickMark val="none"/>
        <c:tickLblPos val="none"/>
        <c:crossAx val="3896632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0215951447242667E-2"/>
          <c:y val="1.5384615384615587E-2"/>
          <c:w val="0.87972607621095233"/>
          <c:h val="0.84615384615385603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0.5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0.5</c:v>
              </c:pt>
              <c:pt idx="1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9F1A-4D21-9562-ED024B2F6ACF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0.5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9F1A-4D21-9562-ED024B2F6ACF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9F1A-4D21-9562-ED024B2F6ACF}"/>
            </c:ext>
          </c:extLst>
        </c:ser>
        <c:ser>
          <c:idx val="3"/>
          <c:order val="3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Peralkalin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1A-4D21-9562-ED024B2F6A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0.69999998807908093</c:v>
              </c:pt>
            </c:numLit>
          </c:xVal>
          <c:yVal>
            <c:numLit>
              <c:formatCode>General</c:formatCode>
              <c:ptCount val="1"/>
              <c:pt idx="0">
                <c:v>0.89999997615815586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9F1A-4D21-9562-ED024B2F6ACF}"/>
            </c:ext>
          </c:extLst>
        </c:ser>
        <c:ser>
          <c:idx val="4"/>
          <c:order val="4"/>
          <c:marker>
            <c:symbol val="none"/>
          </c:marker>
          <c:dLbls>
            <c:dLbl>
              <c:idx val="0"/>
              <c:layout>
                <c:manualLayout>
                  <c:x val="1.4109347442680775E-2"/>
                  <c:y val="0.2939814814814846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Arial" pitchFamily="34" charset="0"/>
                        <a:cs typeface="Arial" pitchFamily="34" charset="0"/>
                      </a:rPr>
                      <a:t>Metalumino</a:t>
                    </a:r>
                    <a:endParaRPr lang="en-US" sz="90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1A-4D21-9562-ED024B2F6A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0.69999998807908093</c:v>
              </c:pt>
            </c:numLit>
          </c:xVal>
          <c:yVal>
            <c:numLit>
              <c:formatCode>General</c:formatCode>
              <c:ptCount val="1"/>
              <c:pt idx="0">
                <c:v>2.5999999046325684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9F1A-4D21-9562-ED024B2F6ACF}"/>
            </c:ext>
          </c:extLst>
        </c:ser>
        <c:ser>
          <c:idx val="5"/>
          <c:order val="5"/>
          <c:marker>
            <c:symbol val="none"/>
          </c:marker>
          <c:dLbls>
            <c:dLbl>
              <c:idx val="0"/>
              <c:layout>
                <c:manualLayout>
                  <c:x val="-5.77200577200577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Peralumino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1A-4D21-9562-ED024B2F6A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1.5</c:v>
              </c:pt>
            </c:numLit>
          </c:xVal>
          <c:yVal>
            <c:numLit>
              <c:formatCode>General</c:formatCode>
              <c:ptCount val="1"/>
              <c:pt idx="0">
                <c:v>2.5999999046325684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9F1A-4D21-9562-ED024B2F6ACF}"/>
            </c:ext>
          </c:extLst>
        </c:ser>
        <c:ser>
          <c:idx val="6"/>
          <c:order val="6"/>
          <c:marker>
            <c:symbol val="none"/>
          </c:marker>
          <c:xVal>
            <c:numRef>
              <c:f>Tüm!$B$90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Tüm!$B$91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F1A-4D21-9562-ED024B2F6ACF}"/>
            </c:ext>
          </c:extLst>
        </c:ser>
        <c:ser>
          <c:idx val="7"/>
          <c:order val="7"/>
          <c:spPr>
            <a:ln>
              <a:noFill/>
            </a:ln>
          </c:spPr>
          <c:marker>
            <c:symbol val="square"/>
            <c:size val="6"/>
            <c:spPr>
              <a:solidFill>
                <a:srgbClr val="7030A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Tüm!$C$90:$J$90</c:f>
              <c:numCache>
                <c:formatCode>0.00_ </c:formatCode>
                <c:ptCount val="8"/>
                <c:pt idx="0">
                  <c:v>0.72938615647618188</c:v>
                </c:pt>
                <c:pt idx="1">
                  <c:v>0.67950834035020224</c:v>
                </c:pt>
                <c:pt idx="2">
                  <c:v>0.8263228791364946</c:v>
                </c:pt>
                <c:pt idx="3">
                  <c:v>0.82661173324052251</c:v>
                </c:pt>
                <c:pt idx="4">
                  <c:v>0.82979443892715865</c:v>
                </c:pt>
                <c:pt idx="5">
                  <c:v>0.81204370428338679</c:v>
                </c:pt>
                <c:pt idx="6">
                  <c:v>0.73256923901977855</c:v>
                </c:pt>
                <c:pt idx="7">
                  <c:v>0.78720518646320969</c:v>
                </c:pt>
              </c:numCache>
            </c:numRef>
          </c:xVal>
          <c:yVal>
            <c:numRef>
              <c:f>Tüm!$C$91:$J$91</c:f>
              <c:numCache>
                <c:formatCode>0.00_ </c:formatCode>
                <c:ptCount val="8"/>
                <c:pt idx="0">
                  <c:v>3.3543041002247187</c:v>
                </c:pt>
                <c:pt idx="1">
                  <c:v>6.5157157547240026</c:v>
                </c:pt>
                <c:pt idx="2">
                  <c:v>2.0252934257607387</c:v>
                </c:pt>
                <c:pt idx="3">
                  <c:v>2.4500366992272324</c:v>
                </c:pt>
                <c:pt idx="4">
                  <c:v>3.1016591910641567</c:v>
                </c:pt>
                <c:pt idx="5">
                  <c:v>2.2412277759525518</c:v>
                </c:pt>
                <c:pt idx="6">
                  <c:v>2.2876546394176089</c:v>
                </c:pt>
                <c:pt idx="7">
                  <c:v>4.4017227987908978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F1A-4D21-9562-ED024B2F6ACF}"/>
            </c:ext>
          </c:extLst>
        </c:ser>
        <c:ser>
          <c:idx val="8"/>
          <c:order val="8"/>
          <c:spPr>
            <a:ln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Tüm!$K$90:$R$90</c:f>
              <c:numCache>
                <c:formatCode>0.00_ </c:formatCode>
                <c:ptCount val="8"/>
                <c:pt idx="0">
                  <c:v>1.5268900823727758</c:v>
                </c:pt>
                <c:pt idx="1">
                  <c:v>0.95136573253185075</c:v>
                </c:pt>
                <c:pt idx="2">
                  <c:v>0.9998810005492017</c:v>
                </c:pt>
                <c:pt idx="3">
                  <c:v>0.94774134016808176</c:v>
                </c:pt>
                <c:pt idx="4">
                  <c:v>1.0135524403603924</c:v>
                </c:pt>
                <c:pt idx="5">
                  <c:v>1.0083273238816763</c:v>
                </c:pt>
                <c:pt idx="6">
                  <c:v>1.0111302041607577</c:v>
                </c:pt>
                <c:pt idx="7">
                  <c:v>1.089875600309387</c:v>
                </c:pt>
              </c:numCache>
            </c:numRef>
          </c:xVal>
          <c:yVal>
            <c:numRef>
              <c:f>Tüm!$K$91:$R$91</c:f>
              <c:numCache>
                <c:formatCode>0.00_ </c:formatCode>
                <c:ptCount val="8"/>
                <c:pt idx="0">
                  <c:v>1.6915577232705714</c:v>
                </c:pt>
                <c:pt idx="1">
                  <c:v>1.3544798508906217</c:v>
                </c:pt>
                <c:pt idx="2">
                  <c:v>1.284831840886411</c:v>
                </c:pt>
                <c:pt idx="3">
                  <c:v>1.2892866069647346</c:v>
                </c:pt>
                <c:pt idx="4">
                  <c:v>1.2143294112090703</c:v>
                </c:pt>
                <c:pt idx="5">
                  <c:v>1.0959521707146469</c:v>
                </c:pt>
                <c:pt idx="6">
                  <c:v>1.1141865571343172</c:v>
                </c:pt>
                <c:pt idx="7">
                  <c:v>1.5994616376686217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F1A-4D21-9562-ED024B2F6ACF}"/>
            </c:ext>
          </c:extLst>
        </c:ser>
        <c:ser>
          <c:idx val="9"/>
          <c:order val="9"/>
          <c:spPr>
            <a:ln>
              <a:noFill/>
            </a:ln>
          </c:spPr>
          <c:marker>
            <c:symbol val="diamond"/>
            <c:size val="6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Tüm!$S$90:$AQ$90</c:f>
              <c:numCache>
                <c:formatCode>0.00_ </c:formatCode>
                <c:ptCount val="25"/>
                <c:pt idx="0">
                  <c:v>0.9363273967086001</c:v>
                </c:pt>
                <c:pt idx="1">
                  <c:v>0.80746382251794258</c:v>
                </c:pt>
                <c:pt idx="2">
                  <c:v>0.90811012655554302</c:v>
                </c:pt>
                <c:pt idx="3">
                  <c:v>0.99337112451491127</c:v>
                </c:pt>
                <c:pt idx="4">
                  <c:v>0.92784388850413235</c:v>
                </c:pt>
                <c:pt idx="5">
                  <c:v>0.89049375891840654</c:v>
                </c:pt>
                <c:pt idx="6">
                  <c:v>0.87444649858599865</c:v>
                </c:pt>
                <c:pt idx="7">
                  <c:v>0.92300951328990977</c:v>
                </c:pt>
                <c:pt idx="8">
                  <c:v>0.92002188469663071</c:v>
                </c:pt>
                <c:pt idx="9">
                  <c:v>0.92819728185185557</c:v>
                </c:pt>
                <c:pt idx="10">
                  <c:v>0.88671632066761941</c:v>
                </c:pt>
                <c:pt idx="11">
                  <c:v>1.0046947403005138</c:v>
                </c:pt>
                <c:pt idx="12">
                  <c:v>0.97279293750290063</c:v>
                </c:pt>
                <c:pt idx="13">
                  <c:v>0.77247977695883119</c:v>
                </c:pt>
                <c:pt idx="14">
                  <c:v>1.00500913449759</c:v>
                </c:pt>
                <c:pt idx="15">
                  <c:v>1.0477310673813878</c:v>
                </c:pt>
                <c:pt idx="16">
                  <c:v>0.899916237350047</c:v>
                </c:pt>
                <c:pt idx="17">
                  <c:v>0.93627696474528255</c:v>
                </c:pt>
                <c:pt idx="18">
                  <c:v>0.89494126939105967</c:v>
                </c:pt>
                <c:pt idx="19">
                  <c:v>0.89270281988211531</c:v>
                </c:pt>
                <c:pt idx="20">
                  <c:v>1.1234436064391846</c:v>
                </c:pt>
                <c:pt idx="21">
                  <c:v>0.79044931266616214</c:v>
                </c:pt>
                <c:pt idx="22">
                  <c:v>0.9040545461197681</c:v>
                </c:pt>
                <c:pt idx="23">
                  <c:v>0.81829647109000769</c:v>
                </c:pt>
                <c:pt idx="24">
                  <c:v>0.80489370558695228</c:v>
                </c:pt>
              </c:numCache>
            </c:numRef>
          </c:xVal>
          <c:yVal>
            <c:numRef>
              <c:f>Tüm!$S$91:$AQ$91</c:f>
              <c:numCache>
                <c:formatCode>0.00_ </c:formatCode>
                <c:ptCount val="25"/>
                <c:pt idx="0">
                  <c:v>2.0566591898726041</c:v>
                </c:pt>
                <c:pt idx="1">
                  <c:v>1.6434835404645365</c:v>
                </c:pt>
                <c:pt idx="2">
                  <c:v>2.4977038382852488</c:v>
                </c:pt>
                <c:pt idx="3">
                  <c:v>2.1873072932766453</c:v>
                </c:pt>
                <c:pt idx="4">
                  <c:v>2.7560506766755966</c:v>
                </c:pt>
                <c:pt idx="5">
                  <c:v>2.5392015786444642</c:v>
                </c:pt>
                <c:pt idx="6">
                  <c:v>2.5693462028984402</c:v>
                </c:pt>
                <c:pt idx="7">
                  <c:v>2.1755453061106267</c:v>
                </c:pt>
                <c:pt idx="8">
                  <c:v>2.4553247257822441</c:v>
                </c:pt>
                <c:pt idx="9">
                  <c:v>2.4427518624775812</c:v>
                </c:pt>
                <c:pt idx="10">
                  <c:v>2.2699541090188937</c:v>
                </c:pt>
                <c:pt idx="11">
                  <c:v>1.9387345386157475</c:v>
                </c:pt>
                <c:pt idx="12">
                  <c:v>2.4223617857721882</c:v>
                </c:pt>
                <c:pt idx="13">
                  <c:v>3.2293185990056825</c:v>
                </c:pt>
                <c:pt idx="14">
                  <c:v>4.2382767027012429</c:v>
                </c:pt>
                <c:pt idx="15">
                  <c:v>2.6162390506934043</c:v>
                </c:pt>
                <c:pt idx="16">
                  <c:v>2.5061907033310842</c:v>
                </c:pt>
                <c:pt idx="17">
                  <c:v>2.5872141920261806</c:v>
                </c:pt>
                <c:pt idx="18">
                  <c:v>2.4057006575594002</c:v>
                </c:pt>
                <c:pt idx="19">
                  <c:v>2.3540484962239461</c:v>
                </c:pt>
                <c:pt idx="20">
                  <c:v>2.3158530110121927</c:v>
                </c:pt>
                <c:pt idx="21">
                  <c:v>2.4352223830234516</c:v>
                </c:pt>
                <c:pt idx="22">
                  <c:v>2.2931793046355486</c:v>
                </c:pt>
                <c:pt idx="23">
                  <c:v>2.507726152274468</c:v>
                </c:pt>
                <c:pt idx="24">
                  <c:v>2.6784501294874965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F1A-4D21-9562-ED024B2F6ACF}"/>
            </c:ext>
          </c:extLst>
        </c:ser>
        <c:ser>
          <c:idx val="10"/>
          <c:order val="10"/>
          <c:spPr>
            <a:ln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Tüm!$AR$90:$BE$90</c:f>
              <c:numCache>
                <c:formatCode>0.00_ </c:formatCode>
                <c:ptCount val="14"/>
                <c:pt idx="0">
                  <c:v>0.77304519069136002</c:v>
                </c:pt>
                <c:pt idx="1">
                  <c:v>0.76226111744502389</c:v>
                </c:pt>
                <c:pt idx="2">
                  <c:v>1.117114071037596</c:v>
                </c:pt>
                <c:pt idx="3">
                  <c:v>0.83384507525160079</c:v>
                </c:pt>
                <c:pt idx="4">
                  <c:v>0.93014134900304413</c:v>
                </c:pt>
                <c:pt idx="5">
                  <c:v>0.77301745123543963</c:v>
                </c:pt>
                <c:pt idx="6">
                  <c:v>0.80874730481577761</c:v>
                </c:pt>
                <c:pt idx="7">
                  <c:v>0.81077646435672668</c:v>
                </c:pt>
                <c:pt idx="8">
                  <c:v>0.78901062373030628</c:v>
                </c:pt>
                <c:pt idx="9">
                  <c:v>0.77897055335992493</c:v>
                </c:pt>
                <c:pt idx="10">
                  <c:v>0.75964997102539988</c:v>
                </c:pt>
                <c:pt idx="11">
                  <c:v>0.90663275960420653</c:v>
                </c:pt>
                <c:pt idx="12">
                  <c:v>0.9158437983793527</c:v>
                </c:pt>
                <c:pt idx="13">
                  <c:v>0.81529796106340868</c:v>
                </c:pt>
              </c:numCache>
            </c:numRef>
          </c:xVal>
          <c:yVal>
            <c:numRef>
              <c:f>Tüm!$AR$91:$BE$91</c:f>
              <c:numCache>
                <c:formatCode>0.00_ </c:formatCode>
                <c:ptCount val="14"/>
                <c:pt idx="0">
                  <c:v>4.3342021392986414</c:v>
                </c:pt>
                <c:pt idx="1">
                  <c:v>3.1271021429929187</c:v>
                </c:pt>
                <c:pt idx="2">
                  <c:v>4.0258973711240555</c:v>
                </c:pt>
                <c:pt idx="3">
                  <c:v>2.5386991522154592</c:v>
                </c:pt>
                <c:pt idx="4">
                  <c:v>3.0716994393221135</c:v>
                </c:pt>
                <c:pt idx="5">
                  <c:v>2.3139542012213252</c:v>
                </c:pt>
                <c:pt idx="6">
                  <c:v>2.3849708947619201</c:v>
                </c:pt>
                <c:pt idx="7">
                  <c:v>2.3036783741645968</c:v>
                </c:pt>
                <c:pt idx="8">
                  <c:v>3.5834736903114672</c:v>
                </c:pt>
                <c:pt idx="9">
                  <c:v>3.5796622945413348</c:v>
                </c:pt>
                <c:pt idx="10">
                  <c:v>2.6704736972954772</c:v>
                </c:pt>
                <c:pt idx="11">
                  <c:v>2.3273513444750602</c:v>
                </c:pt>
                <c:pt idx="12">
                  <c:v>2.5210879976071592</c:v>
                </c:pt>
                <c:pt idx="13">
                  <c:v>2.6459140154626204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F1A-4D21-9562-ED024B2F6ACF}"/>
            </c:ext>
          </c:extLst>
        </c:ser>
        <c:ser>
          <c:idx val="11"/>
          <c:order val="11"/>
          <c:spPr>
            <a:ln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Tüm!$BF$90:$BL$90</c:f>
              <c:numCache>
                <c:formatCode>0.00_ </c:formatCode>
                <c:ptCount val="7"/>
                <c:pt idx="0">
                  <c:v>0.85114064973762249</c:v>
                </c:pt>
                <c:pt idx="1">
                  <c:v>0.81829647109000769</c:v>
                </c:pt>
                <c:pt idx="2">
                  <c:v>0.80489370558695228</c:v>
                </c:pt>
                <c:pt idx="3">
                  <c:v>0.77786464788155962</c:v>
                </c:pt>
                <c:pt idx="4">
                  <c:v>0.77247977695883119</c:v>
                </c:pt>
                <c:pt idx="5">
                  <c:v>1.00500913449759</c:v>
                </c:pt>
                <c:pt idx="6">
                  <c:v>0.81960901234433137</c:v>
                </c:pt>
              </c:numCache>
            </c:numRef>
          </c:xVal>
          <c:yVal>
            <c:numRef>
              <c:f>Tüm!$BF$91:$BL$91</c:f>
              <c:numCache>
                <c:formatCode>0.00_ </c:formatCode>
                <c:ptCount val="7"/>
                <c:pt idx="0">
                  <c:v>2.3442527395551807</c:v>
                </c:pt>
                <c:pt idx="1">
                  <c:v>2.507726152274468</c:v>
                </c:pt>
                <c:pt idx="2">
                  <c:v>2.6784501294874965</c:v>
                </c:pt>
                <c:pt idx="3">
                  <c:v>2.9307948119016212</c:v>
                </c:pt>
                <c:pt idx="4">
                  <c:v>3.2293185990056825</c:v>
                </c:pt>
                <c:pt idx="5">
                  <c:v>4.2382767027012429</c:v>
                </c:pt>
                <c:pt idx="6">
                  <c:v>2.8857507993947178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9F1A-4D21-9562-ED024B2F6ACF}"/>
            </c:ext>
          </c:extLst>
        </c:ser>
        <c:ser>
          <c:idx val="12"/>
          <c:order val="12"/>
          <c:marker>
            <c:symbol val="none"/>
          </c:marker>
          <c:xVal>
            <c:numRef>
              <c:f>Tüm!$BM$90:$CI$90</c:f>
              <c:numCache>
                <c:formatCode>0.00_ </c:formatCode>
                <c:ptCount val="23"/>
                <c:pt idx="0">
                  <c:v>0.60154401845831518</c:v>
                </c:pt>
                <c:pt idx="1">
                  <c:v>0.83558948985009651</c:v>
                </c:pt>
                <c:pt idx="2">
                  <c:v>7.1486485746844713E-2</c:v>
                </c:pt>
                <c:pt idx="3">
                  <c:v>0.60318035964325767</c:v>
                </c:pt>
                <c:pt idx="4">
                  <c:v>0.55729219606321101</c:v>
                </c:pt>
                <c:pt idx="5">
                  <c:v>0.75638164776160821</c:v>
                </c:pt>
                <c:pt idx="6">
                  <c:v>0.56651849968430512</c:v>
                </c:pt>
                <c:pt idx="7">
                  <c:v>0.59732134593800457</c:v>
                </c:pt>
                <c:pt idx="8">
                  <c:v>0.58956234251091433</c:v>
                </c:pt>
                <c:pt idx="9">
                  <c:v>0.41656907498795392</c:v>
                </c:pt>
                <c:pt idx="10">
                  <c:v>0.56838943105116768</c:v>
                </c:pt>
                <c:pt idx="11">
                  <c:v>0.6171304859355059</c:v>
                </c:pt>
                <c:pt idx="12">
                  <c:v>0.72197424093489082</c:v>
                </c:pt>
                <c:pt idx="13">
                  <c:v>0.55455261041545545</c:v>
                </c:pt>
                <c:pt idx="14">
                  <c:v>0.61900995373384904</c:v>
                </c:pt>
                <c:pt idx="15">
                  <c:v>0.74390354727445362</c:v>
                </c:pt>
                <c:pt idx="16">
                  <c:v>0.50231236930057399</c:v>
                </c:pt>
                <c:pt idx="17">
                  <c:v>0.69593226136173558</c:v>
                </c:pt>
                <c:pt idx="18">
                  <c:v>0.656824805223029</c:v>
                </c:pt>
                <c:pt idx="19">
                  <c:v>0.88814827851995271</c:v>
                </c:pt>
                <c:pt idx="20">
                  <c:v>0.74430524589147062</c:v>
                </c:pt>
                <c:pt idx="21">
                  <c:v>0.81214853570865209</c:v>
                </c:pt>
                <c:pt idx="22">
                  <c:v>0.67774201039221516</c:v>
                </c:pt>
              </c:numCache>
            </c:numRef>
          </c:xVal>
          <c:yVal>
            <c:numRef>
              <c:f>Tüm!$BM$91:$CI$91</c:f>
              <c:numCache>
                <c:formatCode>0_ </c:formatCode>
                <c:ptCount val="23"/>
                <c:pt idx="0">
                  <c:v>113.56438278560772</c:v>
                </c:pt>
                <c:pt idx="1">
                  <c:v>122.07112038867957</c:v>
                </c:pt>
                <c:pt idx="2" formatCode="0.00_ ">
                  <c:v>9.0668177631113185</c:v>
                </c:pt>
                <c:pt idx="3" formatCode="0.0_ ">
                  <c:v>91.419664773613619</c:v>
                </c:pt>
                <c:pt idx="4" formatCode="0.0_ ">
                  <c:v>85.872861970841058</c:v>
                </c:pt>
                <c:pt idx="5" formatCode="0.0_ ">
                  <c:v>23.199843491787711</c:v>
                </c:pt>
                <c:pt idx="6" formatCode="0.0_ ">
                  <c:v>83.488590603965775</c:v>
                </c:pt>
                <c:pt idx="7" formatCode="0.0_ ">
                  <c:v>10.270396800160512</c:v>
                </c:pt>
                <c:pt idx="8" formatCode="0.0_ ">
                  <c:v>13.708200087254733</c:v>
                </c:pt>
                <c:pt idx="9" formatCode="0.0_ ">
                  <c:v>11.559957529060421</c:v>
                </c:pt>
                <c:pt idx="10" formatCode="0.0_ ">
                  <c:v>28.846608369070132</c:v>
                </c:pt>
                <c:pt idx="11" formatCode="0.0_ ">
                  <c:v>30.015837466780631</c:v>
                </c:pt>
                <c:pt idx="12" formatCode="0.0_ ">
                  <c:v>32.836107760459051</c:v>
                </c:pt>
                <c:pt idx="13" formatCode="0.0_ ">
                  <c:v>24.965982897800899</c:v>
                </c:pt>
                <c:pt idx="14" formatCode="0.0_ ">
                  <c:v>17.904073691561024</c:v>
                </c:pt>
                <c:pt idx="15" formatCode="0.0_ ">
                  <c:v>13.256255507478439</c:v>
                </c:pt>
                <c:pt idx="16" formatCode="0.0_ ">
                  <c:v>35.422674525445345</c:v>
                </c:pt>
                <c:pt idx="17" formatCode="0.00_ ">
                  <c:v>7.0056327575947011</c:v>
                </c:pt>
                <c:pt idx="18" formatCode="0.0_ ">
                  <c:v>39.450250650044886</c:v>
                </c:pt>
                <c:pt idx="19" formatCode="0.00_ ">
                  <c:v>3.5406560130235167</c:v>
                </c:pt>
                <c:pt idx="20" formatCode="0.0_ ">
                  <c:v>10.031730540866889</c:v>
                </c:pt>
                <c:pt idx="21">
                  <c:v>103.04539498512042</c:v>
                </c:pt>
                <c:pt idx="22" formatCode="0.00_ ">
                  <c:v>9.5008792090579206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9F1A-4D21-9562-ED024B2F6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220232"/>
        <c:axId val="385221016"/>
      </c:scatterChart>
      <c:valAx>
        <c:axId val="385220232"/>
        <c:scaling>
          <c:orientation val="minMax"/>
          <c:max val="2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A/CNK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crossAx val="385221016"/>
        <c:crossesAt val="0"/>
        <c:crossBetween val="midCat"/>
        <c:majorUnit val="0.20000000298023224"/>
        <c:minorUnit val="0.10000000149011612"/>
      </c:valAx>
      <c:valAx>
        <c:axId val="385221016"/>
        <c:scaling>
          <c:orientation val="minMax"/>
          <c:max val="3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A/NK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crossAx val="385220232"/>
        <c:crossesAt val="0.5"/>
        <c:crossBetween val="midCat"/>
        <c:majorUnit val="1"/>
        <c:minorUnit val="0.20000000298023224"/>
      </c:valAx>
      <c:spPr>
        <a:noFill/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58587443815909"/>
          <c:y val="3.5560984414174997E-2"/>
          <c:w val="0.82069053677367443"/>
          <c:h val="0.77145726480398835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0.5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0.5</c:v>
              </c:pt>
              <c:pt idx="1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4032-4B1B-B9DF-40DA00A4780F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0.5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4032-4B1B-B9DF-40DA00A4780F}"/>
            </c:ext>
          </c:extLst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4032-4B1B-B9DF-40DA00A4780F}"/>
            </c:ext>
          </c:extLst>
        </c:ser>
        <c:ser>
          <c:idx val="3"/>
          <c:order val="3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Peralkalin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2-4B1B-B9DF-40DA00A478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0.69999998807908104</c:v>
              </c:pt>
            </c:numLit>
          </c:xVal>
          <c:yVal>
            <c:numLit>
              <c:formatCode>General</c:formatCode>
              <c:ptCount val="1"/>
              <c:pt idx="0">
                <c:v>0.89999997615815608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4032-4B1B-B9DF-40DA00A4780F}"/>
            </c:ext>
          </c:extLst>
        </c:ser>
        <c:ser>
          <c:idx val="4"/>
          <c:order val="4"/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Metalumino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32-4B1B-B9DF-40DA00A478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0.69999998807908104</c:v>
              </c:pt>
            </c:numLit>
          </c:xVal>
          <c:yVal>
            <c:numLit>
              <c:formatCode>General</c:formatCode>
              <c:ptCount val="1"/>
              <c:pt idx="0">
                <c:v>2.5999999046325684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4032-4B1B-B9DF-40DA00A4780F}"/>
            </c:ext>
          </c:extLst>
        </c:ser>
        <c:ser>
          <c:idx val="5"/>
          <c:order val="5"/>
          <c:marker>
            <c:symbol val="none"/>
          </c:marker>
          <c:dLbls>
            <c:dLbl>
              <c:idx val="0"/>
              <c:layout>
                <c:manualLayout>
                  <c:x val="-0.12333333333333336"/>
                  <c:y val="0.103846153846154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Peralumino</a:t>
                    </a:r>
                  </a:p>
                  <a:p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32-4B1B-B9DF-40DA00A478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1.5</c:v>
              </c:pt>
            </c:numLit>
          </c:xVal>
          <c:yVal>
            <c:numLit>
              <c:formatCode>General</c:formatCode>
              <c:ptCount val="1"/>
              <c:pt idx="0">
                <c:v>2.5999999046325684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4032-4B1B-B9DF-40DA00A4780F}"/>
            </c:ext>
          </c:extLst>
        </c:ser>
        <c:ser>
          <c:idx val="6"/>
          <c:order val="6"/>
          <c:spPr>
            <a:ln>
              <a:noFill/>
            </a:ln>
          </c:spPr>
          <c:marker>
            <c:symbol val="circle"/>
            <c:size val="6"/>
            <c:spPr>
              <a:solidFill>
                <a:srgbClr val="FF3399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dUZEN!$B$83:$L$83</c:f>
              <c:numCache>
                <c:formatCode>#,000_ </c:formatCode>
                <c:ptCount val="11"/>
                <c:pt idx="0">
                  <c:v>1.020463902606298</c:v>
                </c:pt>
                <c:pt idx="1">
                  <c:v>0.81392679699806569</c:v>
                </c:pt>
                <c:pt idx="2">
                  <c:v>1.0134015053727328</c:v>
                </c:pt>
                <c:pt idx="3">
                  <c:v>0.96684819040092063</c:v>
                </c:pt>
                <c:pt idx="4">
                  <c:v>1.2635006234295658</c:v>
                </c:pt>
                <c:pt idx="5">
                  <c:v>1.1494894893782681</c:v>
                </c:pt>
                <c:pt idx="6">
                  <c:v>0.99184444390988902</c:v>
                </c:pt>
                <c:pt idx="7">
                  <c:v>0.98712717118843596</c:v>
                </c:pt>
                <c:pt idx="8">
                  <c:v>0.96129737216626276</c:v>
                </c:pt>
                <c:pt idx="9">
                  <c:v>0.85266499551029473</c:v>
                </c:pt>
                <c:pt idx="10">
                  <c:v>1.3303273036877201</c:v>
                </c:pt>
              </c:numCache>
            </c:numRef>
          </c:xVal>
          <c:yVal>
            <c:numRef>
              <c:f>dUZEN!$B$84:$L$84</c:f>
              <c:numCache>
                <c:formatCode>#,000_ </c:formatCode>
                <c:ptCount val="11"/>
                <c:pt idx="0">
                  <c:v>1.4440140549281084</c:v>
                </c:pt>
                <c:pt idx="1">
                  <c:v>1.2259322088466438</c:v>
                </c:pt>
                <c:pt idx="2">
                  <c:v>1.5308221771311388</c:v>
                </c:pt>
                <c:pt idx="3">
                  <c:v>1.4896470866788141</c:v>
                </c:pt>
                <c:pt idx="4">
                  <c:v>1.6223012273888375</c:v>
                </c:pt>
                <c:pt idx="5">
                  <c:v>1.4182691769863569</c:v>
                </c:pt>
                <c:pt idx="6">
                  <c:v>1.618389679476816</c:v>
                </c:pt>
                <c:pt idx="7">
                  <c:v>1.3356539254774131</c:v>
                </c:pt>
                <c:pt idx="8">
                  <c:v>1.4489195136401518</c:v>
                </c:pt>
                <c:pt idx="9">
                  <c:v>1.4891225207004557</c:v>
                </c:pt>
                <c:pt idx="10">
                  <c:v>1.4986308111288262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032-4B1B-B9DF-40DA00A47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665256"/>
        <c:axId val="389665648"/>
      </c:scatterChart>
      <c:valAx>
        <c:axId val="389665256"/>
        <c:scaling>
          <c:orientation val="minMax"/>
          <c:max val="2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A/CNK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crossAx val="389665648"/>
        <c:crossesAt val="0"/>
        <c:crossBetween val="midCat"/>
        <c:majorUnit val="0.20000000298023224"/>
        <c:minorUnit val="0.10000000149011612"/>
      </c:valAx>
      <c:valAx>
        <c:axId val="389665648"/>
        <c:scaling>
          <c:orientation val="minMax"/>
          <c:max val="3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A/NK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crossAx val="389665256"/>
        <c:crossesAt val="0.5"/>
        <c:crossBetween val="midCat"/>
        <c:majorUnit val="1"/>
        <c:minorUnit val="0.20000000298023224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Spider_ORG!$K$19</c:f>
              <c:strCache>
                <c:ptCount val="1"/>
                <c:pt idx="0">
                  <c:v>10_KEZ_05</c:v>
                </c:pt>
              </c:strCache>
            </c:strRef>
          </c:tx>
          <c:spPr>
            <a:ln w="254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Spider_ORG!$J$20:$J$29</c:f>
              <c:strCache>
                <c:ptCount val="10"/>
                <c:pt idx="0">
                  <c:v>K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Spider_ORG!$K$20:$K$29</c:f>
              <c:numCache>
                <c:formatCode>0.00</c:formatCode>
                <c:ptCount val="10"/>
                <c:pt idx="0">
                  <c:v>7.4873583668262649</c:v>
                </c:pt>
                <c:pt idx="1">
                  <c:v>17.8</c:v>
                </c:pt>
                <c:pt idx="2">
                  <c:v>17.329999999999988</c:v>
                </c:pt>
                <c:pt idx="3">
                  <c:v>15.375000000000032</c:v>
                </c:pt>
                <c:pt idx="4">
                  <c:v>0.6428571428571429</c:v>
                </c:pt>
                <c:pt idx="5">
                  <c:v>0.630000000000002</c:v>
                </c:pt>
                <c:pt idx="6">
                  <c:v>2.3542857142857128</c:v>
                </c:pt>
                <c:pt idx="7">
                  <c:v>0.30470588235294277</c:v>
                </c:pt>
                <c:pt idx="8">
                  <c:v>0.43333333333333335</c:v>
                </c:pt>
                <c:pt idx="9">
                  <c:v>8.5714285714285715E-2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E-484C-BA37-4E306F1CA52A}"/>
            </c:ext>
          </c:extLst>
        </c:ser>
        <c:ser>
          <c:idx val="1"/>
          <c:order val="1"/>
          <c:tx>
            <c:strRef>
              <c:f>Spider_ORG!$L$19</c:f>
              <c:strCache>
                <c:ptCount val="1"/>
                <c:pt idx="0">
                  <c:v>10_KEZ_07</c:v>
                </c:pt>
              </c:strCache>
            </c:strRef>
          </c:tx>
          <c:spPr>
            <a:ln w="254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Spider_ORG!$J$20:$J$29</c:f>
              <c:strCache>
                <c:ptCount val="10"/>
                <c:pt idx="0">
                  <c:v>K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Spider_ORG!$L$20:$L$29</c:f>
              <c:numCache>
                <c:formatCode>0.00</c:formatCode>
                <c:ptCount val="10"/>
                <c:pt idx="0">
                  <c:v>15.462521582961736</c:v>
                </c:pt>
                <c:pt idx="1">
                  <c:v>35.75</c:v>
                </c:pt>
                <c:pt idx="2">
                  <c:v>25.04</c:v>
                </c:pt>
                <c:pt idx="3">
                  <c:v>29.125</c:v>
                </c:pt>
                <c:pt idx="4">
                  <c:v>0.6428571428571429</c:v>
                </c:pt>
                <c:pt idx="5">
                  <c:v>0.74000000000000177</c:v>
                </c:pt>
                <c:pt idx="6">
                  <c:v>1.8057142857142809</c:v>
                </c:pt>
                <c:pt idx="7">
                  <c:v>0.30558823529411927</c:v>
                </c:pt>
                <c:pt idx="8">
                  <c:v>0.41111111111111115</c:v>
                </c:pt>
                <c:pt idx="9">
                  <c:v>0.10142857142857173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E-484C-BA37-4E306F1CA52A}"/>
            </c:ext>
          </c:extLst>
        </c:ser>
        <c:ser>
          <c:idx val="2"/>
          <c:order val="2"/>
          <c:tx>
            <c:strRef>
              <c:f>Spider_ORG!$M$19</c:f>
              <c:strCache>
                <c:ptCount val="1"/>
                <c:pt idx="0">
                  <c:v>10_KEZ_12</c:v>
                </c:pt>
              </c:strCache>
            </c:strRef>
          </c:tx>
          <c:spPr>
            <a:ln w="25400">
              <a:solidFill>
                <a:srgbClr val="C0504D">
                  <a:lumMod val="60000"/>
                  <a:lumOff val="40000"/>
                </a:srgbClr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Spider_ORG!$J$20:$J$29</c:f>
              <c:strCache>
                <c:ptCount val="10"/>
                <c:pt idx="0">
                  <c:v>K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Spider_ORG!$M$20:$M$29</c:f>
              <c:numCache>
                <c:formatCode>0.00</c:formatCode>
                <c:ptCount val="10"/>
                <c:pt idx="0">
                  <c:v>10.070299054565806</c:v>
                </c:pt>
                <c:pt idx="1">
                  <c:v>32</c:v>
                </c:pt>
                <c:pt idx="2">
                  <c:v>16.28599999999992</c:v>
                </c:pt>
                <c:pt idx="3">
                  <c:v>27.875</c:v>
                </c:pt>
                <c:pt idx="4">
                  <c:v>0.6428571428571429</c:v>
                </c:pt>
                <c:pt idx="5">
                  <c:v>0.82000000000000062</c:v>
                </c:pt>
                <c:pt idx="6">
                  <c:v>1.7742857142857187</c:v>
                </c:pt>
                <c:pt idx="7">
                  <c:v>0.31088235294117739</c:v>
                </c:pt>
                <c:pt idx="8">
                  <c:v>0.38888888888889162</c:v>
                </c:pt>
                <c:pt idx="9">
                  <c:v>0.12285714285714286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7E-484C-BA37-4E306F1CA52A}"/>
            </c:ext>
          </c:extLst>
        </c:ser>
        <c:ser>
          <c:idx val="3"/>
          <c:order val="3"/>
          <c:tx>
            <c:strRef>
              <c:f>Spider_ORG!$N$19</c:f>
              <c:strCache>
                <c:ptCount val="1"/>
                <c:pt idx="0">
                  <c:v>10_KEZ_13</c:v>
                </c:pt>
              </c:strCache>
            </c:strRef>
          </c:tx>
          <c:spPr>
            <a:ln w="254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</c:spPr>
          </c:marker>
          <c:cat>
            <c:strRef>
              <c:f>Spider_ORG!$J$20:$J$29</c:f>
              <c:strCache>
                <c:ptCount val="10"/>
                <c:pt idx="0">
                  <c:v>K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Spider_ORG!$N$20:$N$29</c:f>
              <c:numCache>
                <c:formatCode>0.00</c:formatCode>
                <c:ptCount val="10"/>
                <c:pt idx="0">
                  <c:v>9.6340439603037655</c:v>
                </c:pt>
                <c:pt idx="1">
                  <c:v>33.125000000000114</c:v>
                </c:pt>
                <c:pt idx="2">
                  <c:v>15.484000000000002</c:v>
                </c:pt>
                <c:pt idx="3">
                  <c:v>30</c:v>
                </c:pt>
                <c:pt idx="4">
                  <c:v>0.6428571428571429</c:v>
                </c:pt>
                <c:pt idx="5">
                  <c:v>0.76000000000000201</c:v>
                </c:pt>
                <c:pt idx="6">
                  <c:v>2.4</c:v>
                </c:pt>
                <c:pt idx="7">
                  <c:v>0.31764705882352923</c:v>
                </c:pt>
                <c:pt idx="8">
                  <c:v>0.47777777777777891</c:v>
                </c:pt>
                <c:pt idx="9">
                  <c:v>0.11714285714285708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7E-484C-BA37-4E306F1CA52A}"/>
            </c:ext>
          </c:extLst>
        </c:ser>
        <c:ser>
          <c:idx val="4"/>
          <c:order val="4"/>
          <c:tx>
            <c:strRef>
              <c:f>Spider_ORG!$O$19</c:f>
              <c:strCache>
                <c:ptCount val="1"/>
                <c:pt idx="0">
                  <c:v>10_KEZ_15</c:v>
                </c:pt>
              </c:strCache>
            </c:strRef>
          </c:tx>
          <c:spPr>
            <a:ln w="2540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Spider_ORG!$J$20:$J$29</c:f>
              <c:strCache>
                <c:ptCount val="10"/>
                <c:pt idx="0">
                  <c:v>K</c:v>
                </c:pt>
                <c:pt idx="1">
                  <c:v>Rb</c:v>
                </c:pt>
                <c:pt idx="2">
                  <c:v>Ba</c:v>
                </c:pt>
                <c:pt idx="3">
                  <c:v>Th</c:v>
                </c:pt>
                <c:pt idx="4">
                  <c:v>Ta</c:v>
                </c:pt>
                <c:pt idx="5">
                  <c:v>Nb</c:v>
                </c:pt>
                <c:pt idx="6">
                  <c:v>Ce</c:v>
                </c:pt>
                <c:pt idx="7">
                  <c:v>Zr</c:v>
                </c:pt>
                <c:pt idx="8">
                  <c:v>Hf</c:v>
                </c:pt>
                <c:pt idx="9">
                  <c:v>Y</c:v>
                </c:pt>
              </c:strCache>
            </c:strRef>
          </c:cat>
          <c:val>
            <c:numRef>
              <c:f>Spider_ORG!$O$20:$O$29</c:f>
              <c:numCache>
                <c:formatCode>0.00</c:formatCode>
                <c:ptCount val="10"/>
                <c:pt idx="0">
                  <c:v>9.3068950999195348</c:v>
                </c:pt>
                <c:pt idx="1">
                  <c:v>28.974999999999987</c:v>
                </c:pt>
                <c:pt idx="2">
                  <c:v>9.798</c:v>
                </c:pt>
                <c:pt idx="3">
                  <c:v>26.749999999999989</c:v>
                </c:pt>
                <c:pt idx="4">
                  <c:v>0.6428571428571429</c:v>
                </c:pt>
                <c:pt idx="5">
                  <c:v>0.54</c:v>
                </c:pt>
                <c:pt idx="6">
                  <c:v>1.3914285714285721</c:v>
                </c:pt>
                <c:pt idx="7">
                  <c:v>0.1955882352941177</c:v>
                </c:pt>
                <c:pt idx="8">
                  <c:v>0.32222222222222335</c:v>
                </c:pt>
                <c:pt idx="9">
                  <c:v>8.4285714285714089E-2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7E-484C-BA37-4E306F1CA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06088"/>
        <c:axId val="390206480"/>
      </c:lineChart>
      <c:catAx>
        <c:axId val="390206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206480"/>
        <c:crossesAt val="1.0000000000000005E-2"/>
        <c:auto val="1"/>
        <c:lblAlgn val="ctr"/>
        <c:lblOffset val="100"/>
        <c:noMultiLvlLbl val="0"/>
      </c:catAx>
      <c:valAx>
        <c:axId val="390206480"/>
        <c:scaling>
          <c:logBase val="10"/>
          <c:orientation val="minMax"/>
          <c:max val="1010"/>
          <c:min val="0.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390206088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6F62-44F0-4044-B088-142D600BB79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B121D-FB61-42F6-A8E0-AF57536F03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08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chart" Target="../charts/chart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40.jpe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310 PETROLOJİ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1981200" y="1500175"/>
            <a:ext cx="4040188" cy="135732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DİK ait kayalarda küresel ayrışma-arenalaşma yoğun şekilde gözlenmektedir. </a:t>
            </a:r>
            <a:endParaRPr lang="tr-TR" dirty="0"/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5" name="14 İçerik Yer Tutucusu"/>
          <p:cNvSpPr>
            <a:spLocks noGrp="1"/>
          </p:cNvSpPr>
          <p:nvPr>
            <p:ph sz="quarter" idx="4"/>
          </p:nvPr>
        </p:nvSpPr>
        <p:spPr>
          <a:xfrm>
            <a:off x="6167438" y="1500175"/>
            <a:ext cx="4043362" cy="121444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granitoyidine</a:t>
            </a:r>
            <a:r>
              <a:rPr lang="tr-TR" dirty="0" smtClean="0"/>
              <a:t> ait mostralarda arenalaşma yaygın değildir. 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18" name="17 Resim" descr="Granodiyorit; Dolapdere içi; Tahirağanınağılı 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9" y="3046520"/>
            <a:ext cx="4045741" cy="3240000"/>
          </a:xfrm>
          <a:prstGeom prst="rect">
            <a:avLst/>
          </a:prstGeom>
        </p:spPr>
      </p:pic>
      <p:pic>
        <p:nvPicPr>
          <p:cNvPr id="19" name="18 Resim" descr="DSC06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442" y="3046520"/>
            <a:ext cx="43199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1981200" y="1500175"/>
            <a:ext cx="4040188" cy="1857388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Anklav</a:t>
            </a:r>
            <a:r>
              <a:rPr lang="tr-TR" dirty="0" smtClean="0"/>
              <a:t> içeriği; </a:t>
            </a:r>
            <a:r>
              <a:rPr lang="tr-TR" dirty="0" err="1" smtClean="0"/>
              <a:t>felsik</a:t>
            </a:r>
            <a:r>
              <a:rPr lang="tr-TR" dirty="0" smtClean="0"/>
              <a:t> – ortaç kompozisyonlu kayalarda irili ufaklı, küresel formda ve diyorit-kuvars diyorit kompozisyonlu olup  yoğun şekilde gözlenir. </a:t>
            </a:r>
            <a:endParaRPr lang="tr-TR" dirty="0"/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5" name="14 İçerik Yer Tutucusu"/>
          <p:cNvSpPr>
            <a:spLocks noGrp="1"/>
          </p:cNvSpPr>
          <p:nvPr>
            <p:ph sz="quarter" idx="4"/>
          </p:nvPr>
        </p:nvSpPr>
        <p:spPr>
          <a:xfrm>
            <a:off x="6167438" y="1500175"/>
            <a:ext cx="4043362" cy="4625989"/>
          </a:xfrm>
        </p:spPr>
        <p:txBody>
          <a:bodyPr>
            <a:normAutofit/>
          </a:bodyPr>
          <a:lstStyle/>
          <a:p>
            <a:r>
              <a:rPr lang="tr-TR" sz="2200" dirty="0" err="1"/>
              <a:t>Anklav</a:t>
            </a:r>
            <a:r>
              <a:rPr lang="tr-TR" sz="2200" dirty="0"/>
              <a:t> içeriği; DİK’ e ait benzer kompozisyonlu kayalara göre az olup diyorit-kuvars diyorit kompozisyonludur. </a:t>
            </a:r>
            <a:endParaRPr lang="tr-TR" sz="22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17" name="16 Resim" descr="DSC00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911" y="3440835"/>
            <a:ext cx="3794247" cy="2845685"/>
          </a:xfrm>
          <a:prstGeom prst="rect">
            <a:avLst/>
          </a:prstGeom>
        </p:spPr>
      </p:pic>
      <p:pic>
        <p:nvPicPr>
          <p:cNvPr id="19" name="18 Resim" descr="İkiztepe graniti; Hamdibey kuzey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315" y="3429000"/>
            <a:ext cx="3905277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pic>
        <p:nvPicPr>
          <p:cNvPr id="20" name="19 İçerik Yer Tutucusu" descr="DSC032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98106"/>
            <a:ext cx="4040188" cy="3030141"/>
          </a:xfrm>
        </p:spPr>
      </p:pic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pic>
        <p:nvPicPr>
          <p:cNvPr id="19" name="18 İçerik Yer Tutucusu" descr="DSC032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67438" y="2296914"/>
            <a:ext cx="4043362" cy="3032522"/>
          </a:xfrm>
        </p:spPr>
      </p:pic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6" y="2292349"/>
            <a:ext cx="3707027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2" y="2216149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97199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pic>
        <p:nvPicPr>
          <p:cNvPr id="17" name="16 İçerik Yer Tutucusu" descr="DSC0163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981200" y="2313586"/>
            <a:ext cx="4040188" cy="2999181"/>
          </a:xfrm>
        </p:spPr>
      </p:pic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pic>
        <p:nvPicPr>
          <p:cNvPr id="18" name="17 İçerik Yer Tutucusu" descr="DSC031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167438" y="2312407"/>
            <a:ext cx="4043362" cy="3001537"/>
          </a:xfrm>
        </p:spPr>
      </p:pic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pic>
        <p:nvPicPr>
          <p:cNvPr id="18" name="17 İçerik Yer Tutucusu" descr="10kk1205-2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981200" y="2313584"/>
            <a:ext cx="4040188" cy="2999182"/>
          </a:xfrm>
        </p:spPr>
      </p:pic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pic>
        <p:nvPicPr>
          <p:cNvPr id="17" name="16 İçerik Yer Tutucusu" descr="10kk1137-2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167438" y="2312406"/>
            <a:ext cx="4043362" cy="3001538"/>
          </a:xfrm>
        </p:spPr>
      </p:pic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graphicFrame>
        <p:nvGraphicFramePr>
          <p:cNvPr id="19" name="18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1952596" y="1500174"/>
          <a:ext cx="3857620" cy="307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19 Grafik"/>
          <p:cNvGraphicFramePr/>
          <p:nvPr/>
        </p:nvGraphicFramePr>
        <p:xfrm>
          <a:off x="6596066" y="1571612"/>
          <a:ext cx="364333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20 Resim"/>
          <p:cNvPicPr/>
          <p:nvPr/>
        </p:nvPicPr>
        <p:blipFill>
          <a:blip r:embed="rId4"/>
          <a:stretch>
            <a:fillRect/>
          </a:stretch>
        </p:blipFill>
        <p:spPr>
          <a:xfrm>
            <a:off x="1809720" y="4357695"/>
            <a:ext cx="1002380" cy="9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graphicFrame>
        <p:nvGraphicFramePr>
          <p:cNvPr id="17" name="16 Grafik"/>
          <p:cNvGraphicFramePr/>
          <p:nvPr/>
        </p:nvGraphicFramePr>
        <p:xfrm>
          <a:off x="1666844" y="1571612"/>
          <a:ext cx="328614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18 Düz Bağlayıcı"/>
          <p:cNvCxnSpPr/>
          <p:nvPr/>
        </p:nvCxnSpPr>
        <p:spPr>
          <a:xfrm rot="5400000" flipH="1" flipV="1">
            <a:off x="2452662" y="1857364"/>
            <a:ext cx="1357322" cy="1357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Resim"/>
          <p:cNvPicPr/>
          <p:nvPr/>
        </p:nvPicPr>
        <p:blipFill>
          <a:blip r:embed="rId3"/>
          <a:stretch>
            <a:fillRect/>
          </a:stretch>
        </p:blipFill>
        <p:spPr>
          <a:xfrm>
            <a:off x="1952596" y="3714753"/>
            <a:ext cx="1002380" cy="993171"/>
          </a:xfrm>
          <a:prstGeom prst="rect">
            <a:avLst/>
          </a:prstGeom>
        </p:spPr>
      </p:pic>
      <p:graphicFrame>
        <p:nvGraphicFramePr>
          <p:cNvPr id="21" name="20 Grafik"/>
          <p:cNvGraphicFramePr/>
          <p:nvPr/>
        </p:nvGraphicFramePr>
        <p:xfrm>
          <a:off x="2381225" y="3286124"/>
          <a:ext cx="3230559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19 İçerik Yer Tutucusu" descr="DSC0329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310050" y="1500174"/>
            <a:ext cx="1357322" cy="1017992"/>
          </a:xfrm>
        </p:spPr>
      </p:pic>
      <p:graphicFrame>
        <p:nvGraphicFramePr>
          <p:cNvPr id="23" name="22 Grafik"/>
          <p:cNvGraphicFramePr/>
          <p:nvPr/>
        </p:nvGraphicFramePr>
        <p:xfrm>
          <a:off x="6596066" y="1500174"/>
          <a:ext cx="335758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4" name="23 Düz Bağlayıcı"/>
          <p:cNvCxnSpPr/>
          <p:nvPr/>
        </p:nvCxnSpPr>
        <p:spPr>
          <a:xfrm rot="5400000" flipH="1" flipV="1">
            <a:off x="7524760" y="1857364"/>
            <a:ext cx="1500198" cy="1214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27 Grafik"/>
          <p:cNvGraphicFramePr/>
          <p:nvPr/>
        </p:nvGraphicFramePr>
        <p:xfrm>
          <a:off x="6738942" y="3571876"/>
          <a:ext cx="314327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113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1981200" y="1500175"/>
            <a:ext cx="4040188" cy="2000264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Kalkalkalen</a:t>
            </a:r>
            <a:r>
              <a:rPr lang="tr-TR" dirty="0" smtClean="0"/>
              <a:t> – </a:t>
            </a:r>
            <a:r>
              <a:rPr lang="tr-TR" dirty="0" err="1" smtClean="0"/>
              <a:t>toleyitik</a:t>
            </a:r>
            <a:r>
              <a:rPr lang="tr-TR" dirty="0" smtClean="0"/>
              <a:t> karakterli olduğu belirlenen kaya gruplarının K</a:t>
            </a:r>
            <a:r>
              <a:rPr lang="tr-TR" baseline="-25000" dirty="0" smtClean="0"/>
              <a:t>2</a:t>
            </a:r>
            <a:r>
              <a:rPr lang="tr-TR" dirty="0" smtClean="0"/>
              <a:t>O – Na</a:t>
            </a:r>
            <a:r>
              <a:rPr lang="tr-TR" baseline="-25000" dirty="0" smtClean="0"/>
              <a:t>2</a:t>
            </a:r>
            <a:r>
              <a:rPr lang="tr-TR" dirty="0" smtClean="0"/>
              <a:t>O değişim diyagramında </a:t>
            </a:r>
            <a:r>
              <a:rPr lang="tr-TR" b="1" dirty="0" smtClean="0">
                <a:solidFill>
                  <a:schemeClr val="tx2"/>
                </a:solidFill>
              </a:rPr>
              <a:t>K ve </a:t>
            </a:r>
            <a:r>
              <a:rPr lang="tr-TR" b="1" dirty="0" err="1" smtClean="0">
                <a:solidFill>
                  <a:schemeClr val="tx2"/>
                </a:solidFill>
              </a:rPr>
              <a:t>Na</a:t>
            </a:r>
            <a:r>
              <a:rPr lang="tr-TR" b="1" dirty="0" smtClean="0">
                <a:solidFill>
                  <a:schemeClr val="tx2"/>
                </a:solidFill>
              </a:rPr>
              <a:t> serisi</a:t>
            </a:r>
            <a:r>
              <a:rPr lang="tr-TR" dirty="0" smtClean="0"/>
              <a:t> alanlarda dağılım göstermektedir. 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5" name="14 İçerik Yer Tutucusu"/>
          <p:cNvSpPr>
            <a:spLocks noGrp="1"/>
          </p:cNvSpPr>
          <p:nvPr>
            <p:ph sz="quarter" idx="4"/>
          </p:nvPr>
        </p:nvSpPr>
        <p:spPr>
          <a:xfrm>
            <a:off x="6167438" y="1500175"/>
            <a:ext cx="4043362" cy="1285884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Kalkalkalen</a:t>
            </a:r>
            <a:r>
              <a:rPr lang="tr-TR" dirty="0" smtClean="0"/>
              <a:t> karakterli kayaların </a:t>
            </a:r>
            <a:r>
              <a:rPr lang="tr-TR" dirty="0" err="1" smtClean="0"/>
              <a:t>DİK’e</a:t>
            </a:r>
            <a:r>
              <a:rPr lang="tr-TR" dirty="0" smtClean="0"/>
              <a:t> ait kayalara benzer şekilde K</a:t>
            </a:r>
            <a:r>
              <a:rPr lang="tr-TR" baseline="-25000" dirty="0" smtClean="0"/>
              <a:t>2</a:t>
            </a:r>
            <a:r>
              <a:rPr lang="tr-TR" dirty="0" smtClean="0"/>
              <a:t>O – Na</a:t>
            </a:r>
            <a:r>
              <a:rPr lang="tr-TR" baseline="-25000" dirty="0" smtClean="0"/>
              <a:t>2</a:t>
            </a:r>
            <a:r>
              <a:rPr lang="tr-TR" dirty="0" smtClean="0"/>
              <a:t>O değişim diyagramında </a:t>
            </a:r>
            <a:r>
              <a:rPr lang="tr-TR" b="1" dirty="0" smtClean="0">
                <a:solidFill>
                  <a:schemeClr val="tx2"/>
                </a:solidFill>
              </a:rPr>
              <a:t>K ve </a:t>
            </a:r>
            <a:r>
              <a:rPr lang="tr-TR" b="1" dirty="0" err="1" smtClean="0">
                <a:solidFill>
                  <a:schemeClr val="tx2"/>
                </a:solidFill>
              </a:rPr>
              <a:t>Na</a:t>
            </a:r>
            <a:r>
              <a:rPr lang="tr-TR" b="1" dirty="0" smtClean="0">
                <a:solidFill>
                  <a:schemeClr val="tx2"/>
                </a:solidFill>
              </a:rPr>
              <a:t> serisi</a:t>
            </a:r>
            <a:r>
              <a:rPr lang="tr-TR" dirty="0" smtClean="0"/>
              <a:t> alanlarda dağılım göstermektedir. </a:t>
            </a:r>
          </a:p>
          <a:p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graphicFrame>
        <p:nvGraphicFramePr>
          <p:cNvPr id="17" name="16 Grafik"/>
          <p:cNvGraphicFramePr/>
          <p:nvPr/>
        </p:nvGraphicFramePr>
        <p:xfrm>
          <a:off x="1881158" y="3286124"/>
          <a:ext cx="3714776" cy="345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17 Grafik"/>
          <p:cNvGraphicFramePr/>
          <p:nvPr/>
        </p:nvGraphicFramePr>
        <p:xfrm>
          <a:off x="6310314" y="3214686"/>
          <a:ext cx="3786214" cy="345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60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graphicFrame>
        <p:nvGraphicFramePr>
          <p:cNvPr id="17" name="16 Grafik"/>
          <p:cNvGraphicFramePr/>
          <p:nvPr/>
        </p:nvGraphicFramePr>
        <p:xfrm>
          <a:off x="2095472" y="1643050"/>
          <a:ext cx="3924000" cy="206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17 Grafik"/>
          <p:cNvGraphicFramePr/>
          <p:nvPr/>
        </p:nvGraphicFramePr>
        <p:xfrm>
          <a:off x="6024562" y="1643050"/>
          <a:ext cx="435771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18 Grafik"/>
          <p:cNvGraphicFramePr/>
          <p:nvPr/>
        </p:nvGraphicFramePr>
        <p:xfrm>
          <a:off x="6524628" y="4071942"/>
          <a:ext cx="285752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19 Grafik"/>
          <p:cNvGraphicFramePr/>
          <p:nvPr/>
        </p:nvGraphicFramePr>
        <p:xfrm>
          <a:off x="2524100" y="3857628"/>
          <a:ext cx="30003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85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/>
              <a:t>Bozunma</a:t>
            </a:r>
            <a:r>
              <a:rPr lang="en-US" b="1" dirty="0"/>
              <a:t> </a:t>
            </a:r>
            <a:r>
              <a:rPr lang="en-US" b="1" dirty="0" err="1"/>
              <a:t>gösteren</a:t>
            </a:r>
            <a:r>
              <a:rPr lang="en-US" b="1" dirty="0"/>
              <a:t> </a:t>
            </a:r>
            <a:r>
              <a:rPr lang="en-US" b="1" dirty="0" err="1"/>
              <a:t>kayaçların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element </a:t>
            </a:r>
            <a:r>
              <a:rPr lang="en-US" b="1" dirty="0" err="1"/>
              <a:t>açısından</a:t>
            </a:r>
            <a:r>
              <a:rPr lang="en-US" b="1" dirty="0"/>
              <a:t> </a:t>
            </a:r>
            <a:r>
              <a:rPr lang="en-US" b="1" dirty="0" err="1"/>
              <a:t>tanınması</a:t>
            </a:r>
            <a:r>
              <a:rPr lang="en-US" b="1" dirty="0"/>
              <a:t> </a:t>
            </a:r>
            <a:r>
              <a:rPr lang="en-US" b="1" dirty="0" err="1"/>
              <a:t>Uyg</a:t>
            </a:r>
            <a:r>
              <a:rPr lang="en-US" b="1" dirty="0"/>
              <a:t>: </a:t>
            </a:r>
            <a:r>
              <a:rPr lang="en-US" b="1" dirty="0" err="1"/>
              <a:t>Jeokimyasal</a:t>
            </a:r>
            <a:r>
              <a:rPr lang="en-US" b="1" dirty="0"/>
              <a:t> </a:t>
            </a:r>
            <a:r>
              <a:rPr lang="en-US" b="1" dirty="0" err="1"/>
              <a:t>verilerin</a:t>
            </a:r>
            <a:r>
              <a:rPr lang="en-US" b="1" dirty="0"/>
              <a:t> </a:t>
            </a:r>
            <a:r>
              <a:rPr lang="en-US" b="1" dirty="0" err="1"/>
              <a:t>grafikler</a:t>
            </a:r>
            <a:r>
              <a:rPr lang="en-US" b="1" dirty="0"/>
              <a:t> </a:t>
            </a:r>
            <a:r>
              <a:rPr lang="en-US" b="1" dirty="0" err="1"/>
              <a:t>üzerinde</a:t>
            </a:r>
            <a:r>
              <a:rPr lang="en-US" b="1" dirty="0"/>
              <a:t> </a:t>
            </a:r>
            <a:r>
              <a:rPr lang="en-US" b="1" dirty="0" err="1"/>
              <a:t>yorumlanması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5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D:\Resimlerim\Arazi\2010\tekedere\Granatlı mika şist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44" y="571480"/>
            <a:ext cx="2520000" cy="1890000"/>
          </a:xfrm>
          <a:prstGeom prst="rect">
            <a:avLst/>
          </a:prstGeom>
          <a:noFill/>
        </p:spPr>
      </p:pic>
      <p:pic>
        <p:nvPicPr>
          <p:cNvPr id="1027" name="Picture 3" descr="D:\Resimlerim\Arazi\2010\tekedere\Kısmi ergime zonu ve migmatitleşm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44" y="2571744"/>
            <a:ext cx="2500330" cy="1800000"/>
          </a:xfrm>
          <a:prstGeom prst="rect">
            <a:avLst/>
          </a:prstGeom>
          <a:noFill/>
        </p:spPr>
      </p:pic>
      <p:pic>
        <p:nvPicPr>
          <p:cNvPr id="13" name="12 Resim" descr="Koor; 45625-23170, Yörükbayır fm. ortognays (gözlü gnays) ve eklem siste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64" y="700306"/>
            <a:ext cx="2471438" cy="1800000"/>
          </a:xfrm>
          <a:prstGeom prst="rect">
            <a:avLst/>
          </a:prstGeom>
        </p:spPr>
      </p:pic>
      <p:pic>
        <p:nvPicPr>
          <p:cNvPr id="14" name="13 Resim" descr="Şeytandere metagrani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8612" y="1982357"/>
            <a:ext cx="3786214" cy="2839661"/>
          </a:xfrm>
          <a:prstGeom prst="rect">
            <a:avLst/>
          </a:prstGeom>
        </p:spPr>
      </p:pic>
      <p:pic>
        <p:nvPicPr>
          <p:cNvPr id="15" name="14 Resim" descr="DSC043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6844" y="4486520"/>
            <a:ext cx="2500330" cy="1800000"/>
          </a:xfrm>
          <a:prstGeom prst="rect">
            <a:avLst/>
          </a:prstGeom>
        </p:spPr>
      </p:pic>
      <p:pic>
        <p:nvPicPr>
          <p:cNvPr id="17" name="16 Resim" descr="D:\Resimlerim\ezgi tez için foto\Şeytandere, kayalı barajı yakın çekim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096264" y="4486520"/>
            <a:ext cx="2376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Resim" descr="Koor; 25679-31976, Şeytandere metagraniti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6264" y="2571744"/>
            <a:ext cx="2400000" cy="1800000"/>
          </a:xfrm>
          <a:prstGeom prst="rect">
            <a:avLst/>
          </a:prstGeom>
        </p:spPr>
      </p:pic>
      <p:sp>
        <p:nvSpPr>
          <p:cNvPr id="19" name="18 Dikdörtgen"/>
          <p:cNvSpPr/>
          <p:nvPr/>
        </p:nvSpPr>
        <p:spPr>
          <a:xfrm>
            <a:off x="8810645" y="357166"/>
            <a:ext cx="1747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Temel Birimleri</a:t>
            </a:r>
            <a:endParaRPr lang="tr-TR" u="sng" dirty="0"/>
          </a:p>
        </p:txBody>
      </p:sp>
      <p:sp>
        <p:nvSpPr>
          <p:cNvPr id="20" name="19 Dikdörtgen"/>
          <p:cNvSpPr/>
          <p:nvPr/>
        </p:nvSpPr>
        <p:spPr>
          <a:xfrm>
            <a:off x="4238612" y="57148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Karmaşık</a:t>
            </a:r>
            <a:endParaRPr lang="tr-TR" u="sng" dirty="0"/>
          </a:p>
        </p:txBody>
      </p:sp>
      <p:sp>
        <p:nvSpPr>
          <p:cNvPr id="21" name="20 Dikdörtgen"/>
          <p:cNvSpPr/>
          <p:nvPr/>
        </p:nvSpPr>
        <p:spPr>
          <a:xfrm>
            <a:off x="4238613" y="4929198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Paleozoyik</a:t>
            </a:r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yaşlı </a:t>
            </a:r>
            <a:r>
              <a:rPr lang="tr-TR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metagranitler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2149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4607288" y="2202412"/>
            <a:ext cx="6203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Düşük dereceli </a:t>
            </a:r>
            <a:r>
              <a:rPr lang="tr-TR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metamorfizma</a:t>
            </a:r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etkisi gösteren örtü birimleri</a:t>
            </a:r>
            <a:endParaRPr lang="tr-TR" u="sng" dirty="0"/>
          </a:p>
        </p:txBody>
      </p:sp>
      <p:pic>
        <p:nvPicPr>
          <p:cNvPr id="12" name="11 Resim" descr="C:\Documents and Settings\Administrator\Desktop\tez foto\Paleokastro-gnaysik dokulu metakonglomera (12)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38282" y="4714884"/>
            <a:ext cx="250033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29783 Resim" descr="DSC00030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0050" y="3500438"/>
            <a:ext cx="250033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6 Resim" descr="Malko Tarnovo-Çağlayık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81818" y="2643182"/>
            <a:ext cx="250033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Dikdörtgen"/>
          <p:cNvSpPr/>
          <p:nvPr/>
        </p:nvSpPr>
        <p:spPr>
          <a:xfrm>
            <a:off x="5328110" y="357166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Metamorfizma</a:t>
            </a:r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etkisinin gözlenmediği örtü birimleri</a:t>
            </a:r>
            <a:endParaRPr lang="tr-TR" u="sng" dirty="0"/>
          </a:p>
        </p:txBody>
      </p:sp>
      <p:pic>
        <p:nvPicPr>
          <p:cNvPr id="16" name="45 Resim" descr="IMG_8830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1884" y="714356"/>
            <a:ext cx="1979464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38 Resim" descr="Avcılar çakıltaşı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7680" y="714356"/>
            <a:ext cx="2000264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39 Resim" descr="iğneada-fliş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9382" y="714356"/>
            <a:ext cx="2000264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Sağ Ayraç"/>
          <p:cNvSpPr/>
          <p:nvPr/>
        </p:nvSpPr>
        <p:spPr>
          <a:xfrm>
            <a:off x="9382148" y="714356"/>
            <a:ext cx="285752" cy="150019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 w="57150">
                <a:solidFill>
                  <a:srgbClr val="00B050"/>
                </a:solidFill>
              </a:ln>
            </a:endParaRPr>
          </a:p>
        </p:txBody>
      </p:sp>
      <p:sp>
        <p:nvSpPr>
          <p:cNvPr id="20" name="19 Sağ Ayraç"/>
          <p:cNvSpPr/>
          <p:nvPr/>
        </p:nvSpPr>
        <p:spPr>
          <a:xfrm>
            <a:off x="9382148" y="2643182"/>
            <a:ext cx="285752" cy="385765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 w="57150">
                <a:solidFill>
                  <a:srgbClr val="00B050"/>
                </a:solidFill>
              </a:ln>
            </a:endParaRPr>
          </a:p>
        </p:txBody>
      </p:sp>
      <p:sp>
        <p:nvSpPr>
          <p:cNvPr id="21" name="20 Metin kutusu"/>
          <p:cNvSpPr txBox="1"/>
          <p:nvPr/>
        </p:nvSpPr>
        <p:spPr>
          <a:xfrm rot="16200000" flipH="1">
            <a:off x="9344238" y="4379080"/>
            <a:ext cx="130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err="1">
                <a:solidFill>
                  <a:schemeClr val="tx2"/>
                </a:solidFill>
              </a:rPr>
              <a:t>Triyas</a:t>
            </a:r>
            <a:r>
              <a:rPr lang="tr-TR" b="1" u="sng" dirty="0">
                <a:solidFill>
                  <a:schemeClr val="tx2"/>
                </a:solidFill>
              </a:rPr>
              <a:t> - </a:t>
            </a:r>
            <a:r>
              <a:rPr lang="tr-TR" b="1" u="sng" dirty="0" err="1">
                <a:solidFill>
                  <a:schemeClr val="tx2"/>
                </a:solidFill>
              </a:rPr>
              <a:t>Jura</a:t>
            </a:r>
            <a:endParaRPr lang="tr-TR" b="1" u="sng" dirty="0">
              <a:solidFill>
                <a:schemeClr val="tx2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 rot="16200000" flipH="1">
            <a:off x="9359019" y="1250587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tx2"/>
                </a:solidFill>
              </a:rPr>
              <a:t>Üst </a:t>
            </a:r>
            <a:r>
              <a:rPr lang="tr-TR" b="1" u="sng" dirty="0" err="1">
                <a:solidFill>
                  <a:schemeClr val="tx2"/>
                </a:solidFill>
              </a:rPr>
              <a:t>Kretase</a:t>
            </a:r>
            <a:endParaRPr lang="tr-TR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Dikdörtgen"/>
          <p:cNvSpPr/>
          <p:nvPr/>
        </p:nvSpPr>
        <p:spPr>
          <a:xfrm>
            <a:off x="5328109" y="357166"/>
            <a:ext cx="5363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Istranca</a:t>
            </a:r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Masifini kesen Üst </a:t>
            </a:r>
            <a:r>
              <a:rPr lang="tr-TR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Kretase</a:t>
            </a:r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yaşlı </a:t>
            </a:r>
            <a:r>
              <a:rPr lang="tr-TR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İntrüzifler</a:t>
            </a:r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u="sng" dirty="0"/>
          </a:p>
        </p:txBody>
      </p:sp>
      <p:pic>
        <p:nvPicPr>
          <p:cNvPr id="25" name="24 Resim" descr="J:\ali ıstranca foto 2010\28.08.2010\IMG_071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38282" y="4214818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Resim" descr="E:\ıstranca-foto\E19a3\Demirköy\DSC03253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716198" y="4214818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1 Resim" descr="DSC03341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667636" y="4214818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Resim" descr="E:\2010 yavuz foto-Istranca\30.08.2010\IMG_796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381620" y="714356"/>
            <a:ext cx="5143536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Metin kutusu"/>
          <p:cNvSpPr txBox="1"/>
          <p:nvPr/>
        </p:nvSpPr>
        <p:spPr>
          <a:xfrm>
            <a:off x="1666844" y="502018"/>
            <a:ext cx="371477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Demirköy </a:t>
            </a:r>
            <a:r>
              <a:rPr lang="tr-TR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İntrüzif</a:t>
            </a:r>
            <a:r>
              <a:rPr lang="tr-TR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Kütlesi</a:t>
            </a:r>
          </a:p>
          <a:p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Karacadağ</a:t>
            </a: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Yiğitbaşı</a:t>
            </a:r>
          </a:p>
          <a:p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Şükrüpaşa</a:t>
            </a: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Granodiyoriti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</a:t>
            </a: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Dereköy</a:t>
            </a: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Porfirik</a:t>
            </a: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Kayaları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28 Resim" descr="DSC075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8282" y="2064388"/>
            <a:ext cx="3571900" cy="2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Resim" descr="gn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44" y="719436"/>
            <a:ext cx="8821782" cy="5924274"/>
          </a:xfrm>
          <a:prstGeom prst="rect">
            <a:avLst/>
          </a:prstGeom>
        </p:spPr>
      </p:pic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4" name="13 Dikdörtgen"/>
          <p:cNvSpPr/>
          <p:nvPr/>
        </p:nvSpPr>
        <p:spPr>
          <a:xfrm>
            <a:off x="6738942" y="345024"/>
            <a:ext cx="4006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Çalışma Alanının Jeolojik Özellikleri  </a:t>
            </a:r>
            <a:endParaRPr lang="tr-TR" u="sng" dirty="0"/>
          </a:p>
        </p:txBody>
      </p:sp>
      <p:cxnSp>
        <p:nvCxnSpPr>
          <p:cNvPr id="19" name="18 Düz Bağlayıcı"/>
          <p:cNvCxnSpPr/>
          <p:nvPr/>
        </p:nvCxnSpPr>
        <p:spPr>
          <a:xfrm>
            <a:off x="1524000" y="714356"/>
            <a:ext cx="9144000" cy="15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Resim" descr="gn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44" y="719436"/>
            <a:ext cx="8821782" cy="5924274"/>
          </a:xfrm>
          <a:prstGeom prst="rect">
            <a:avLst/>
          </a:prstGeom>
        </p:spPr>
      </p:pic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4" name="13 Dikdörtgen"/>
          <p:cNvSpPr/>
          <p:nvPr/>
        </p:nvSpPr>
        <p:spPr>
          <a:xfrm>
            <a:off x="6738942" y="345024"/>
            <a:ext cx="4006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Çalışma Alanının Jeolojik Özellikleri  </a:t>
            </a:r>
            <a:endParaRPr lang="tr-TR" u="sng" dirty="0"/>
          </a:p>
        </p:txBody>
      </p:sp>
      <p:cxnSp>
        <p:nvCxnSpPr>
          <p:cNvPr id="19" name="18 Düz Bağlayıcı"/>
          <p:cNvCxnSpPr/>
          <p:nvPr/>
        </p:nvCxnSpPr>
        <p:spPr>
          <a:xfrm>
            <a:off x="1524000" y="714356"/>
            <a:ext cx="9144000" cy="15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pic>
        <p:nvPicPr>
          <p:cNvPr id="15" name="14 Resim" descr="DSC03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2" y="2928934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Resim" descr="DSC03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365" y="4643446"/>
            <a:ext cx="2095483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Resim" descr="DSC01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7636" y="785795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21 Resim" descr="Gabro, Çakmak tepe GD's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0512" y="3929066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6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2052638" y="1916661"/>
            <a:ext cx="4040188" cy="2714644"/>
          </a:xfrm>
        </p:spPr>
        <p:txBody>
          <a:bodyPr/>
          <a:lstStyle/>
          <a:p>
            <a:r>
              <a:rPr lang="tr-TR" dirty="0" smtClean="0"/>
              <a:t>Bölgede geniş yayılımlıdır. </a:t>
            </a:r>
          </a:p>
          <a:p>
            <a:r>
              <a:rPr lang="tr-TR" dirty="0" err="1" smtClean="0"/>
              <a:t>Fraksiyonel</a:t>
            </a:r>
            <a:r>
              <a:rPr lang="tr-TR" dirty="0" smtClean="0"/>
              <a:t> </a:t>
            </a:r>
            <a:r>
              <a:rPr lang="tr-TR" dirty="0" err="1" smtClean="0"/>
              <a:t>kristallenmeye</a:t>
            </a:r>
            <a:r>
              <a:rPr lang="tr-TR" dirty="0" smtClean="0"/>
              <a:t> bağlı olarak kaya grupları çeşitlilik göstermektedir.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5" name="14 İçerik Yer Tutucusu"/>
          <p:cNvSpPr>
            <a:spLocks noGrp="1"/>
          </p:cNvSpPr>
          <p:nvPr>
            <p:ph sz="quarter" idx="4"/>
          </p:nvPr>
        </p:nvSpPr>
        <p:spPr>
          <a:xfrm>
            <a:off x="6238876" y="1916661"/>
            <a:ext cx="4286280" cy="3071834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Bölgede dar yayılımlıdır. </a:t>
            </a:r>
          </a:p>
          <a:p>
            <a:r>
              <a:rPr lang="tr-TR" dirty="0" smtClean="0"/>
              <a:t>Litolojisi, </a:t>
            </a:r>
            <a:r>
              <a:rPr lang="tr-TR" dirty="0" err="1" smtClean="0"/>
              <a:t>granodiyorit</a:t>
            </a:r>
            <a:r>
              <a:rPr lang="tr-TR" dirty="0" smtClean="0"/>
              <a:t>/ </a:t>
            </a:r>
            <a:r>
              <a:rPr lang="tr-TR" dirty="0" err="1" smtClean="0"/>
              <a:t>monzodiyorit</a:t>
            </a:r>
            <a:r>
              <a:rPr lang="tr-TR" dirty="0" smtClean="0"/>
              <a:t>      kompozisyonunda olup bazı bölümlerde  </a:t>
            </a:r>
            <a:r>
              <a:rPr lang="tr-TR" dirty="0" err="1" smtClean="0"/>
              <a:t>porfirik</a:t>
            </a:r>
            <a:r>
              <a:rPr lang="tr-TR" dirty="0" smtClean="0"/>
              <a:t> dokulu </a:t>
            </a:r>
            <a:r>
              <a:rPr lang="tr-TR" dirty="0" err="1" smtClean="0"/>
              <a:t>dayklarca</a:t>
            </a:r>
            <a:r>
              <a:rPr lang="tr-TR" dirty="0" smtClean="0"/>
              <a:t> kesilmektedir. </a:t>
            </a:r>
          </a:p>
          <a:p>
            <a:r>
              <a:rPr lang="tr-TR" b="1" dirty="0" smtClean="0">
                <a:solidFill>
                  <a:schemeClr val="tx2"/>
                </a:solidFill>
              </a:rPr>
              <a:t>Yeşilimsi reng</a:t>
            </a:r>
            <a:r>
              <a:rPr lang="tr-TR" dirty="0" smtClean="0"/>
              <a:t>i ile tipiktir. 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grpSp>
        <p:nvGrpSpPr>
          <p:cNvPr id="22" name="21 Grup"/>
          <p:cNvGrpSpPr/>
          <p:nvPr/>
        </p:nvGrpSpPr>
        <p:grpSpPr>
          <a:xfrm>
            <a:off x="2146093" y="4620715"/>
            <a:ext cx="3071834" cy="1440902"/>
            <a:chOff x="785786" y="3357562"/>
            <a:chExt cx="3071834" cy="1440902"/>
          </a:xfrm>
        </p:grpSpPr>
        <p:sp>
          <p:nvSpPr>
            <p:cNvPr id="18" name="17 Metin kutusu"/>
            <p:cNvSpPr txBox="1"/>
            <p:nvPr/>
          </p:nvSpPr>
          <p:spPr>
            <a:xfrm>
              <a:off x="785786" y="3357562"/>
              <a:ext cx="3071834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dirty="0"/>
                <a:t>Granit </a:t>
              </a:r>
              <a:endParaRPr lang="tr-TR" dirty="0"/>
            </a:p>
          </p:txBody>
        </p:sp>
        <p:sp>
          <p:nvSpPr>
            <p:cNvPr id="19" name="18 Metin kutusu"/>
            <p:cNvSpPr txBox="1"/>
            <p:nvPr/>
          </p:nvSpPr>
          <p:spPr>
            <a:xfrm>
              <a:off x="785786" y="3714752"/>
              <a:ext cx="3071834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dirty="0" err="1"/>
                <a:t>Granodiyorit</a:t>
              </a:r>
              <a:endParaRPr lang="tr-TR" dirty="0"/>
            </a:p>
          </p:txBody>
        </p:sp>
        <p:sp>
          <p:nvSpPr>
            <p:cNvPr id="20" name="19 Metin kutusu"/>
            <p:cNvSpPr txBox="1"/>
            <p:nvPr/>
          </p:nvSpPr>
          <p:spPr>
            <a:xfrm>
              <a:off x="785786" y="4071942"/>
              <a:ext cx="3071834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dirty="0"/>
                <a:t>Diyorit/</a:t>
              </a:r>
              <a:r>
                <a:rPr lang="tr-TR" dirty="0" err="1"/>
                <a:t>Monzodiyorit</a:t>
              </a:r>
              <a:endParaRPr lang="tr-TR" dirty="0"/>
            </a:p>
          </p:txBody>
        </p:sp>
        <p:sp>
          <p:nvSpPr>
            <p:cNvPr id="21" name="20 Metin kutusu"/>
            <p:cNvSpPr txBox="1"/>
            <p:nvPr/>
          </p:nvSpPr>
          <p:spPr>
            <a:xfrm>
              <a:off x="785786" y="4429132"/>
              <a:ext cx="3071834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dirty="0"/>
                <a:t>Gabro 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2864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524000" y="6550248"/>
            <a:ext cx="9144000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/>
                </a:solidFill>
              </a:rPr>
              <a:t>ULUSOY &amp; KADIOĞLU, İSTANBUL, 2015</a:t>
            </a:r>
            <a:endParaRPr lang="tr-TR" sz="1400" dirty="0">
              <a:solidFill>
                <a:schemeClr val="bg2"/>
              </a:solidFill>
            </a:endParaRPr>
          </a:p>
        </p:txBody>
      </p:sp>
      <p:grpSp>
        <p:nvGrpSpPr>
          <p:cNvPr id="2" name="4 Grup"/>
          <p:cNvGrpSpPr/>
          <p:nvPr/>
        </p:nvGrpSpPr>
        <p:grpSpPr>
          <a:xfrm>
            <a:off x="1524000" y="-24"/>
            <a:ext cx="9144000" cy="285752"/>
            <a:chOff x="0" y="2071678"/>
            <a:chExt cx="9144032" cy="714380"/>
          </a:xfrm>
        </p:grpSpPr>
        <p:sp>
          <p:nvSpPr>
            <p:cNvPr id="6" name="5 Dikdörtgen"/>
            <p:cNvSpPr/>
            <p:nvPr/>
          </p:nvSpPr>
          <p:spPr>
            <a:xfrm>
              <a:off x="0" y="2071678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32" y="2224078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32" y="2357430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0" y="2500306"/>
              <a:ext cx="9144000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0" y="2643182"/>
              <a:ext cx="9144000" cy="1428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>
          <a:xfrm>
            <a:off x="6310314" y="71435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İkiztepe</a:t>
            </a:r>
            <a:r>
              <a:rPr lang="tr-TR" dirty="0" smtClean="0"/>
              <a:t> </a:t>
            </a:r>
            <a:r>
              <a:rPr lang="tr-TR" dirty="0" err="1" smtClean="0"/>
              <a:t>Granitoyidi</a:t>
            </a:r>
            <a:endParaRPr lang="tr-TR" dirty="0"/>
          </a:p>
        </p:txBody>
      </p:sp>
      <p:pic>
        <p:nvPicPr>
          <p:cNvPr id="18" name="17 İçerik Yer Tutucusu" descr="Demirköy graniti; Hamdibey batısı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98106"/>
            <a:ext cx="4040188" cy="3030141"/>
          </a:xfrm>
        </p:spPr>
      </p:pic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1952597" y="71435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Demirköy </a:t>
            </a:r>
            <a:r>
              <a:rPr lang="tr-TR" dirty="0" err="1" smtClean="0"/>
              <a:t>İntrüzif</a:t>
            </a:r>
            <a:r>
              <a:rPr lang="tr-TR" dirty="0" smtClean="0"/>
              <a:t> Kütlesi 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38810" y="571480"/>
            <a:ext cx="91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Vs.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461</Words>
  <Application>Microsoft Office PowerPoint</Application>
  <PresentationFormat>Widescreen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Curlz MT</vt:lpstr>
      <vt:lpstr>Times New Roman</vt:lpstr>
      <vt:lpstr>Office Theme</vt:lpstr>
      <vt:lpstr>JEM 310 PETROLOJİ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9</cp:revision>
  <dcterms:created xsi:type="dcterms:W3CDTF">2018-02-08T13:34:19Z</dcterms:created>
  <dcterms:modified xsi:type="dcterms:W3CDTF">2018-02-11T17:21:03Z</dcterms:modified>
</cp:coreProperties>
</file>