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10.02.2018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301 PETROGRAFİ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tr-TR" b="1" dirty="0"/>
          </a:p>
        </p:txBody>
      </p:sp>
      <p:pic>
        <p:nvPicPr>
          <p:cNvPr id="5" name="Resim 12" descr="C:\Users\YBM\Desktop\gş\streckeise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" y="0"/>
            <a:ext cx="54842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13" descr="C:\Users\YBM\Desktop\gş\streckeisen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0"/>
            <a:ext cx="535141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Ultramafititlerin</a:t>
            </a:r>
            <a:r>
              <a:rPr lang="tr-TR" b="1" dirty="0"/>
              <a:t> Sınıflandırılmaları (</a:t>
            </a:r>
            <a:r>
              <a:rPr lang="tr-TR" b="1" dirty="0" err="1"/>
              <a:t>Streckeisen</a:t>
            </a:r>
            <a:r>
              <a:rPr lang="tr-TR" b="1" dirty="0"/>
              <a:t>, 1976)</a:t>
            </a:r>
            <a:endParaRPr lang="tr-TR" dirty="0"/>
          </a:p>
          <a:p>
            <a:endParaRPr lang="tr-TR" dirty="0"/>
          </a:p>
        </p:txBody>
      </p:sp>
      <p:pic>
        <p:nvPicPr>
          <p:cNvPr id="6" name="Resim 14" descr="C:\Users\YBM\Desktop\gş\u.mafitit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9" y="2422480"/>
            <a:ext cx="4886960" cy="41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15" descr="C:\Users\YBM\Desktop\gş\u.mafitit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42" y="2422479"/>
            <a:ext cx="4695825" cy="418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365125"/>
            <a:ext cx="11804469" cy="1325563"/>
          </a:xfrm>
        </p:spPr>
        <p:txBody>
          <a:bodyPr>
            <a:normAutofit/>
          </a:bodyPr>
          <a:lstStyle/>
          <a:p>
            <a:r>
              <a:rPr lang="tr-TR" sz="2000" b="1" dirty="0" err="1"/>
              <a:t>Gabroik</a:t>
            </a:r>
            <a:r>
              <a:rPr lang="tr-TR" sz="2000" b="1" dirty="0"/>
              <a:t> Kayalar ile </a:t>
            </a:r>
            <a:r>
              <a:rPr lang="tr-TR" sz="2000" b="1" dirty="0" err="1"/>
              <a:t>Mafititlerin</a:t>
            </a:r>
            <a:r>
              <a:rPr lang="tr-TR" sz="2000" b="1" dirty="0"/>
              <a:t> Plajiyoklaz İçeriğine Bağlı Olarak Adlandırılması (</a:t>
            </a:r>
            <a:r>
              <a:rPr lang="tr-TR" sz="2000" b="1" dirty="0" err="1"/>
              <a:t>Streckeisen</a:t>
            </a:r>
            <a:r>
              <a:rPr lang="tr-TR" sz="2000" b="1" dirty="0"/>
              <a:t>, 1976)</a:t>
            </a:r>
            <a:endParaRPr lang="tr-TR" sz="2000" dirty="0"/>
          </a:p>
        </p:txBody>
      </p:sp>
      <p:pic>
        <p:nvPicPr>
          <p:cNvPr id="5" name="Resim 16" descr="C:\Users\YBM\Desktop\gş\mafitit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917474" cy="574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17" descr="C:\Users\YBM\Desktop\gş\mafitit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4" y="1371601"/>
            <a:ext cx="6122126" cy="5747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50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JEM 301 PETROGRAFİ</vt:lpstr>
      <vt:lpstr>PowerPoint Presentation</vt:lpstr>
      <vt:lpstr>PowerPoint Presentation</vt:lpstr>
      <vt:lpstr>Gabroik Kayalar ile Mafititlerin Plajiyoklaz İçeriğine Bağlı Olarak Adlandırılması (Streckeisen, 1976)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14</cp:revision>
  <dcterms:created xsi:type="dcterms:W3CDTF">2018-02-08T13:34:19Z</dcterms:created>
  <dcterms:modified xsi:type="dcterms:W3CDTF">2018-02-10T13:18:30Z</dcterms:modified>
</cp:coreProperties>
</file>