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7960C-9621-4A1E-B58E-6867679AFD3E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74100-5E9C-438F-987A-624A2D6B1AA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14ED-334E-4E9D-B027-F10DFF9299A6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D88-FA5A-471D-9709-246E9C5E8008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3B37-2E42-4F5B-A1C1-0F121BFD6DB6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E5A2-0AA8-43F4-A589-9B3D6E8457C5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19E8-2926-403B-8269-D95483144B8F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5054-D891-4680-A7AB-7A0D123F280D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E01-FF8E-48AA-9820-ACBA30EAC3F5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6E3C-E01B-4A84-9584-90405133727A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6A3F-97B0-4CBA-911B-38334547E150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937C-6FC9-4E0C-87BD-9F88B423CA4C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04C37-8A09-4ACF-A65D-C48DA4F5FE8B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30AD3-01C8-4B4C-9066-B29FF828A113}" type="datetime1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Rekabet Stratejileri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2AE41-E48A-49A7-95F6-D14F20256D4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SAVUNMA STRATEJİLERİ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566988"/>
            <a:ext cx="7339012" cy="3568700"/>
          </a:xfrm>
        </p:spPr>
        <p:txBody>
          <a:bodyPr/>
          <a:lstStyle/>
          <a:p>
            <a:pPr eaLnBrk="1" hangingPunct="1"/>
            <a:r>
              <a:rPr lang="tr-TR" smtClean="0"/>
              <a:t>Amaç</a:t>
            </a:r>
          </a:p>
          <a:p>
            <a:pPr lvl="1" eaLnBrk="1" hangingPunct="1"/>
            <a:r>
              <a:rPr lang="tr-TR" smtClean="0"/>
              <a:t>Saldırılma riskini azaltmak</a:t>
            </a:r>
          </a:p>
          <a:p>
            <a:pPr lvl="1" eaLnBrk="1" hangingPunct="1"/>
            <a:r>
              <a:rPr lang="tr-TR" smtClean="0"/>
              <a:t>Muhtemel bir saldırının şiddetini kırmak</a:t>
            </a:r>
          </a:p>
          <a:p>
            <a:pPr lvl="1" eaLnBrk="1" hangingPunct="1"/>
            <a:r>
              <a:rPr lang="tr-TR" smtClean="0"/>
              <a:t>Saldırganların daha zayıf saldırılara yönelmesine sebep olacak girişimlerde bulunmak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mtClean="0"/>
              <a:t>Daraltma veya Stratejik Çekilme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852738"/>
            <a:ext cx="7339012" cy="3282950"/>
          </a:xfrm>
        </p:spPr>
        <p:txBody>
          <a:bodyPr/>
          <a:lstStyle/>
          <a:p>
            <a:pPr eaLnBrk="1" hangingPunct="1"/>
            <a:r>
              <a:rPr lang="tr-TR" smtClean="0"/>
              <a:t>Koruma olanağının olmaması durumunda faaliyetlerin farklı pazar bölümlerine çekilmesi</a:t>
            </a:r>
          </a:p>
          <a:p>
            <a:pPr eaLnBrk="1" hangingPunct="1"/>
            <a:r>
              <a:rPr lang="tr-TR" smtClean="0"/>
              <a:t>Farklı bölgelerde güçlü konum sağlama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900" smtClean="0"/>
              <a:t>Savunma Stratejilerinde Temel İlkeler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0" y="2205038"/>
            <a:ext cx="7340600" cy="37147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tr-TR" smtClean="0"/>
              <a:t>Saldırıyı en azından eşit veya daha üstün bir güçle karşılama</a:t>
            </a:r>
          </a:p>
          <a:p>
            <a:pPr eaLnBrk="1" hangingPunct="1"/>
            <a:r>
              <a:rPr lang="tr-TR" smtClean="0"/>
              <a:t>Önemli olan her pazarı savunma</a:t>
            </a:r>
          </a:p>
          <a:p>
            <a:pPr eaLnBrk="1" hangingPunct="1"/>
            <a:r>
              <a:rPr lang="tr-TR" smtClean="0"/>
              <a:t>Potansiyel saldırganlar için sürekli hazır bulunma</a:t>
            </a:r>
          </a:p>
          <a:p>
            <a:pPr eaLnBrk="1" hangingPunct="1"/>
            <a:r>
              <a:rPr lang="tr-TR" smtClean="0"/>
              <a:t>Zayıf olunan yönlerin güçlendirilmesi</a:t>
            </a:r>
          </a:p>
          <a:p>
            <a:pPr eaLnBrk="1" hangingPunct="1"/>
            <a:r>
              <a:rPr lang="tr-TR" smtClean="0"/>
              <a:t>Pazar liderinin özel ilgi alanına önem vermesi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Savunma Stratejileri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205038"/>
            <a:ext cx="7339012" cy="3930650"/>
          </a:xfrm>
        </p:spPr>
        <p:txBody>
          <a:bodyPr/>
          <a:lstStyle/>
          <a:p>
            <a:pPr eaLnBrk="1" hangingPunct="1"/>
            <a:r>
              <a:rPr lang="tr-TR" smtClean="0"/>
              <a:t>Konum savunması</a:t>
            </a:r>
          </a:p>
          <a:p>
            <a:pPr eaLnBrk="1" hangingPunct="1"/>
            <a:r>
              <a:rPr lang="tr-TR" smtClean="0"/>
              <a:t>Kanat savunması</a:t>
            </a:r>
          </a:p>
          <a:p>
            <a:pPr eaLnBrk="1" hangingPunct="1"/>
            <a:r>
              <a:rPr lang="tr-TR" smtClean="0"/>
              <a:t>Karşı Hücum savunması</a:t>
            </a:r>
          </a:p>
          <a:p>
            <a:pPr eaLnBrk="1" hangingPunct="1"/>
            <a:r>
              <a:rPr lang="tr-TR" smtClean="0"/>
              <a:t>Caydırıcı savunma</a:t>
            </a:r>
          </a:p>
          <a:p>
            <a:pPr eaLnBrk="1" hangingPunct="1"/>
            <a:r>
              <a:rPr lang="tr-TR" smtClean="0"/>
              <a:t>Oynak/Esnek savunma</a:t>
            </a:r>
          </a:p>
          <a:p>
            <a:pPr eaLnBrk="1" hangingPunct="1"/>
            <a:r>
              <a:rPr lang="tr-TR" smtClean="0"/>
              <a:t>Daraltma veya stratejik çekilme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Konum Savunması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1600200"/>
            <a:ext cx="7339012" cy="4535488"/>
          </a:xfrm>
        </p:spPr>
        <p:txBody>
          <a:bodyPr/>
          <a:lstStyle/>
          <a:p>
            <a:pPr eaLnBrk="1" hangingPunct="1"/>
            <a:r>
              <a:rPr lang="tr-TR" sz="2400" smtClean="0"/>
              <a:t>Darbelere izin vermeyecek konumun oluşturulması</a:t>
            </a:r>
          </a:p>
          <a:p>
            <a:pPr eaLnBrk="1" hangingPunct="1"/>
            <a:r>
              <a:rPr lang="tr-TR" sz="2400" smtClean="0"/>
              <a:t>İşletme çevresinin aşılmayacak şekilde dizayn edilmesi</a:t>
            </a:r>
          </a:p>
          <a:p>
            <a:pPr eaLnBrk="1" hangingPunct="1"/>
            <a:r>
              <a:rPr lang="tr-TR" sz="2400" smtClean="0"/>
              <a:t>Rakibin ulaşmasına yönelik engeller oluşturma</a:t>
            </a:r>
          </a:p>
          <a:p>
            <a:pPr eaLnBrk="1" hangingPunct="1"/>
            <a:r>
              <a:rPr lang="tr-TR" sz="2400" smtClean="0"/>
              <a:t>Tüm cephelerde savunma yapma</a:t>
            </a:r>
          </a:p>
          <a:p>
            <a:pPr eaLnBrk="1" hangingPunct="1"/>
            <a:r>
              <a:rPr lang="tr-TR" sz="2400" smtClean="0"/>
              <a:t>Tüm pazarlama elemanlarının kullanılması</a:t>
            </a:r>
          </a:p>
          <a:p>
            <a:pPr eaLnBrk="1" hangingPunct="1"/>
            <a:r>
              <a:rPr lang="tr-TR" sz="2400" smtClean="0"/>
              <a:t>Ürünlerini rakiplerden farklılaştırma</a:t>
            </a:r>
          </a:p>
          <a:p>
            <a:pPr eaLnBrk="1" hangingPunct="1"/>
            <a:r>
              <a:rPr lang="tr-TR" sz="2400" smtClean="0"/>
              <a:t>Taklit imkanının sınırlandırılması</a:t>
            </a:r>
          </a:p>
          <a:p>
            <a:pPr eaLnBrk="1" hangingPunct="1"/>
            <a:r>
              <a:rPr lang="tr-TR" sz="2400" smtClean="0"/>
              <a:t>Firma imajının ve markanın güçlendirilmesi</a:t>
            </a:r>
          </a:p>
          <a:p>
            <a:pPr eaLnBrk="1" hangingPunct="1"/>
            <a:r>
              <a:rPr lang="tr-TR" sz="2400" smtClean="0"/>
              <a:t>Güçsüz yerlerin geliştirilmesi </a:t>
            </a:r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Konum Savunması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276475"/>
            <a:ext cx="7339012" cy="3859213"/>
          </a:xfrm>
        </p:spPr>
        <p:txBody>
          <a:bodyPr/>
          <a:lstStyle/>
          <a:p>
            <a:pPr eaLnBrk="1" hangingPunct="1"/>
            <a:r>
              <a:rPr lang="tr-TR" smtClean="0"/>
              <a:t>Coca- Cola ve Pepsi’nin başkasının pazara girmesini engellemeye yönelik uygulamaları</a:t>
            </a:r>
          </a:p>
          <a:p>
            <a:pPr eaLnBrk="1" hangingPunct="1"/>
            <a:r>
              <a:rPr lang="tr-TR" smtClean="0"/>
              <a:t>Coca-Cola’nın birçok markayı satın alması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Kanat Savunması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422525"/>
            <a:ext cx="7339012" cy="3713163"/>
          </a:xfrm>
        </p:spPr>
        <p:txBody>
          <a:bodyPr/>
          <a:lstStyle/>
          <a:p>
            <a:pPr eaLnBrk="1" hangingPunct="1"/>
            <a:r>
              <a:rPr lang="tr-TR" smtClean="0"/>
              <a:t>Zayıf olunan ve saldırı olma ihtimali olan yönlerin güçlendirilmesi</a:t>
            </a:r>
          </a:p>
          <a:p>
            <a:pPr eaLnBrk="1" hangingPunct="1"/>
            <a:r>
              <a:rPr lang="tr-TR" smtClean="0"/>
              <a:t>Konum savunmasını güçlendirmek üzere de yapılabilir</a:t>
            </a:r>
          </a:p>
          <a:p>
            <a:pPr eaLnBrk="1" hangingPunct="1"/>
            <a:r>
              <a:rPr lang="tr-TR" smtClean="0"/>
              <a:t>Yeni markalar oluşturulması</a:t>
            </a:r>
          </a:p>
          <a:p>
            <a:pPr eaLnBrk="1" hangingPunct="1"/>
            <a:r>
              <a:rPr lang="tr-TR" smtClean="0"/>
              <a:t>Düşük fiyatlı ürünlerin pazara sürülmesi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Karşı Savunma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782888"/>
            <a:ext cx="7339012" cy="3352800"/>
          </a:xfrm>
        </p:spPr>
        <p:txBody>
          <a:bodyPr/>
          <a:lstStyle/>
          <a:p>
            <a:pPr eaLnBrk="1" hangingPunct="1"/>
            <a:r>
              <a:rPr lang="tr-TR" smtClean="0"/>
              <a:t>Saldırana misilleme yapma</a:t>
            </a:r>
          </a:p>
          <a:p>
            <a:pPr eaLnBrk="1" hangingPunct="1"/>
            <a:r>
              <a:rPr lang="tr-TR" smtClean="0"/>
              <a:t>Saldıran işletmenin zayıf olduğu yere saldırı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Caydırıcı Savunma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060575"/>
            <a:ext cx="7339012" cy="407511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smtClean="0"/>
              <a:t>Engelleyici savunma</a:t>
            </a:r>
          </a:p>
          <a:p>
            <a:pPr eaLnBrk="1" hangingPunct="1"/>
            <a:r>
              <a:rPr lang="tr-TR" smtClean="0"/>
              <a:t>Gidişatı önceden yönlendiren uygulamalar</a:t>
            </a:r>
          </a:p>
          <a:p>
            <a:pPr eaLnBrk="1" hangingPunct="1"/>
            <a:r>
              <a:rPr lang="tr-TR" smtClean="0"/>
              <a:t>Rakibe saldırı fırsatı verilmeden karşı saldırıya geçilmesi</a:t>
            </a:r>
          </a:p>
          <a:p>
            <a:pPr eaLnBrk="1" hangingPunct="1"/>
            <a:r>
              <a:rPr lang="tr-TR" smtClean="0"/>
              <a:t>Sürprizle kaos yaratma ve planlanan saldırıdan vazgeçmesini sağlama</a:t>
            </a:r>
          </a:p>
          <a:p>
            <a:pPr eaLnBrk="1" hangingPunct="1"/>
            <a:r>
              <a:rPr lang="tr-TR" smtClean="0"/>
              <a:t>Savaşın veya rekabetin kurallarının savunan işletme tarafından belirlenmesi şansı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Esnek Savunma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060575"/>
            <a:ext cx="7339012" cy="407511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mtClean="0"/>
              <a:t>Gerilla saldırısının karşıtı strateji olarak değerlendirilebilir</a:t>
            </a:r>
          </a:p>
          <a:p>
            <a:pPr eaLnBrk="1" hangingPunct="1"/>
            <a:r>
              <a:rPr lang="tr-TR" smtClean="0"/>
              <a:t>Sürekli geliştirme ve değiştirme</a:t>
            </a:r>
          </a:p>
          <a:p>
            <a:pPr eaLnBrk="1" hangingPunct="1"/>
            <a:r>
              <a:rPr lang="tr-TR" smtClean="0"/>
              <a:t>Saldırı anında işletmeye esnek tepki verme şansı verir</a:t>
            </a:r>
          </a:p>
          <a:p>
            <a:pPr eaLnBrk="1" hangingPunct="1"/>
            <a:r>
              <a:rPr lang="tr-TR" smtClean="0"/>
              <a:t>Esnek bir organizasyon yapısına, girişimci yapıya, ürün geliştirme yeteneğine sahip olmayı gerektirir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280</Words>
  <Application>Microsoft Office PowerPoint</Application>
  <PresentationFormat>Ekran Gösterisi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SAVUNMA STRATEJİLERİ</vt:lpstr>
      <vt:lpstr>Savunma Stratejilerinde Temel İlkeler</vt:lpstr>
      <vt:lpstr>Savunma Stratejileri</vt:lpstr>
      <vt:lpstr>Konum Savunması</vt:lpstr>
      <vt:lpstr>Konum Savunması</vt:lpstr>
      <vt:lpstr>Kanat Savunması</vt:lpstr>
      <vt:lpstr>Karşı Savunma</vt:lpstr>
      <vt:lpstr>Caydırıcı Savunma</vt:lpstr>
      <vt:lpstr>Esnek Savunma</vt:lpstr>
      <vt:lpstr>Daraltma veya Stratejik Çekilme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 KIYAN</dc:creator>
  <cp:lastModifiedBy>SENAY SABAH </cp:lastModifiedBy>
  <cp:revision>3</cp:revision>
  <dcterms:created xsi:type="dcterms:W3CDTF">2013-02-15T14:44:39Z</dcterms:created>
  <dcterms:modified xsi:type="dcterms:W3CDTF">2018-02-12T15:56:16Z</dcterms:modified>
</cp:coreProperties>
</file>