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72" r:id="rId3"/>
    <p:sldId id="273" r:id="rId4"/>
    <p:sldId id="274" r:id="rId5"/>
    <p:sldId id="275" r:id="rId6"/>
    <p:sldId id="276" r:id="rId7"/>
    <p:sldId id="277" r:id="rId8"/>
    <p:sldId id="278" r:id="rId9"/>
    <p:sldId id="279" r:id="rId10"/>
    <p:sldId id="280" r:id="rId11"/>
    <p:sldId id="281"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FCCEE-9BB5-4BF6-8B8F-9FEEC12B9D3A}" type="datetimeFigureOut">
              <a:rPr lang="tr-TR" smtClean="0"/>
              <a:t>10.02.2018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BE651-6353-4A56-BE42-805E118CBE7C}" type="slidenum">
              <a:rPr lang="tr-TR" smtClean="0"/>
              <a:t>‹#›</a:t>
            </a:fld>
            <a:endParaRPr lang="tr-TR"/>
          </a:p>
        </p:txBody>
      </p:sp>
    </p:spTree>
    <p:extLst>
      <p:ext uri="{BB962C8B-B14F-4D97-AF65-F5344CB8AC3E}">
        <p14:creationId xmlns:p14="http://schemas.microsoft.com/office/powerpoint/2010/main" val="328931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7D60BF5-26D4-4C65-ABBC-42EA997BD1CC}" type="datetimeFigureOut">
              <a:rPr lang="tr-TR" smtClean="0"/>
              <a:t>10.02.2018</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5AB3940-1C43-4C5D-B5E0-74B4D13D177A}"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7D60BF5-26D4-4C65-ABBC-42EA997BD1CC}"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7D60BF5-26D4-4C65-ABBC-42EA997BD1CC}"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AE35371C-3A7C-4A93-B349-E244EE0DC34B}" type="datetimeFigureOut">
              <a:rPr lang="tr-TR" smtClean="0"/>
              <a:pPr/>
              <a:t>10.02.2018</a:t>
            </a:fld>
            <a:endParaRPr lang="tr-TR" dirty="0"/>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dirty="0">
              <a:solidFill>
                <a:srgbClr val="2DA2BF">
                  <a:tint val="20000"/>
                </a:srgbClr>
              </a:solidFill>
            </a:endParaRP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7475E31C-68E9-4997-9EE6-C3C6A616E3C6}" type="slidenum">
              <a:rPr lang="tr-TR" smtClean="0"/>
              <a:pPr/>
              <a:t>‹#›</a:t>
            </a:fld>
            <a:endParaRPr lang="tr-TR" dirty="0"/>
          </a:p>
        </p:txBody>
      </p:sp>
    </p:spTree>
    <p:extLst>
      <p:ext uri="{BB962C8B-B14F-4D97-AF65-F5344CB8AC3E}">
        <p14:creationId xmlns:p14="http://schemas.microsoft.com/office/powerpoint/2010/main" val="425898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E35371C-3A7C-4A93-B349-E244EE0DC34B}" type="datetimeFigureOut">
              <a:rPr lang="tr-TR" smtClean="0">
                <a:solidFill>
                  <a:prstClr val="black"/>
                </a:solidFill>
              </a:rPr>
              <a:pPr/>
              <a:t>10.02.2018</a:t>
            </a:fld>
            <a:endParaRPr lang="tr-TR" dirty="0">
              <a:solidFill>
                <a:prstClr val="black"/>
              </a:solidFill>
            </a:endParaRPr>
          </a:p>
        </p:txBody>
      </p:sp>
      <p:sp>
        <p:nvSpPr>
          <p:cNvPr id="5" name="4 Altbilgi Yer Tutucusu"/>
          <p:cNvSpPr>
            <a:spLocks noGrp="1"/>
          </p:cNvSpPr>
          <p:nvPr>
            <p:ph type="ftr" sz="quarter" idx="11"/>
          </p:nvPr>
        </p:nvSpPr>
        <p:spPr/>
        <p:txBody>
          <a:bodyPr/>
          <a:lstStyle>
            <a:extLst/>
          </a:lstStyle>
          <a:p>
            <a:endParaRPr lang="tr-TR" dirty="0">
              <a:solidFill>
                <a:prstClr val="black"/>
              </a:solidFill>
            </a:endParaRPr>
          </a:p>
        </p:txBody>
      </p:sp>
      <p:sp>
        <p:nvSpPr>
          <p:cNvPr id="6" name="5 Slayt Numarası Yer Tutucusu"/>
          <p:cNvSpPr>
            <a:spLocks noGrp="1"/>
          </p:cNvSpPr>
          <p:nvPr>
            <p:ph type="sldNum" sz="quarter" idx="12"/>
          </p:nvPr>
        </p:nvSpPr>
        <p:spPr/>
        <p:txBody>
          <a:bodyPr/>
          <a:lstStyle>
            <a:extLst/>
          </a:lstStyle>
          <a:p>
            <a:fld id="{7475E31C-68E9-4997-9EE6-C3C6A616E3C6}" type="slidenum">
              <a:rPr lang="tr-TR" smtClean="0">
                <a:solidFill>
                  <a:prstClr val="black"/>
                </a:solidFill>
              </a:rPr>
              <a:pPr/>
              <a:t>‹#›</a:t>
            </a:fld>
            <a:endParaRPr lang="tr-TR" dirty="0">
              <a:solidFill>
                <a:prstClr val="black"/>
              </a:solidFill>
            </a:endParaRP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3259183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AE35371C-3A7C-4A93-B349-E244EE0DC34B}" type="datetimeFigureOut">
              <a:rPr lang="tr-TR" smtClean="0">
                <a:solidFill>
                  <a:prstClr val="white"/>
                </a:solidFill>
              </a:rPr>
              <a:pPr/>
              <a:t>10.02.2018</a:t>
            </a:fld>
            <a:endParaRPr lang="tr-TR" dirty="0">
              <a:solidFill>
                <a:prstClr val="white"/>
              </a:solidFill>
            </a:endParaRPr>
          </a:p>
        </p:txBody>
      </p:sp>
      <p:sp>
        <p:nvSpPr>
          <p:cNvPr id="5" name="4 Altbilgi Yer Tutucusu"/>
          <p:cNvSpPr>
            <a:spLocks noGrp="1"/>
          </p:cNvSpPr>
          <p:nvPr>
            <p:ph type="ftr" sz="quarter" idx="11"/>
          </p:nvPr>
        </p:nvSpPr>
        <p:spPr/>
        <p:txBody>
          <a:bodyPr/>
          <a:lstStyle>
            <a:extLst/>
          </a:lstStyle>
          <a:p>
            <a:endParaRPr lang="tr-TR" dirty="0">
              <a:solidFill>
                <a:prstClr val="white"/>
              </a:solidFill>
            </a:endParaRPr>
          </a:p>
        </p:txBody>
      </p:sp>
      <p:sp>
        <p:nvSpPr>
          <p:cNvPr id="6" name="5 Slayt Numarası Yer Tutucusu"/>
          <p:cNvSpPr>
            <a:spLocks noGrp="1"/>
          </p:cNvSpPr>
          <p:nvPr>
            <p:ph type="sldNum" sz="quarter" idx="12"/>
          </p:nvPr>
        </p:nvSpPr>
        <p:spPr/>
        <p:txBody>
          <a:bodyPr/>
          <a:lstStyle>
            <a:extLst/>
          </a:lstStyle>
          <a:p>
            <a:fld id="{7475E31C-68E9-4997-9EE6-C3C6A616E3C6}" type="slidenum">
              <a:rPr lang="tr-TR" smtClean="0">
                <a:solidFill>
                  <a:prstClr val="white"/>
                </a:solidFill>
              </a:rPr>
              <a:pPr/>
              <a:t>‹#›</a:t>
            </a:fld>
            <a:endParaRPr lang="tr-TR" dirty="0">
              <a:solidFill>
                <a:prstClr val="white"/>
              </a:solidFill>
            </a:endParaRP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33008792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AE35371C-3A7C-4A93-B349-E244EE0DC34B}" type="datetimeFigureOut">
              <a:rPr lang="tr-TR" smtClean="0">
                <a:solidFill>
                  <a:prstClr val="white"/>
                </a:solidFill>
              </a:rPr>
              <a:pPr/>
              <a:t>10.02.2018</a:t>
            </a:fld>
            <a:endParaRPr lang="tr-TR" dirty="0">
              <a:solidFill>
                <a:prstClr val="white"/>
              </a:solidFill>
            </a:endParaRPr>
          </a:p>
        </p:txBody>
      </p:sp>
      <p:sp>
        <p:nvSpPr>
          <p:cNvPr id="6" name="5 Altbilgi Yer Tutucusu"/>
          <p:cNvSpPr>
            <a:spLocks noGrp="1"/>
          </p:cNvSpPr>
          <p:nvPr>
            <p:ph type="ftr" sz="quarter" idx="11"/>
          </p:nvPr>
        </p:nvSpPr>
        <p:spPr/>
        <p:txBody>
          <a:bodyPr/>
          <a:lstStyle>
            <a:extLst/>
          </a:lstStyle>
          <a:p>
            <a:endParaRPr lang="tr-TR" dirty="0">
              <a:solidFill>
                <a:prstClr val="white"/>
              </a:solidFill>
            </a:endParaRPr>
          </a:p>
        </p:txBody>
      </p:sp>
      <p:sp>
        <p:nvSpPr>
          <p:cNvPr id="7" name="6 Slayt Numarası Yer Tutucusu"/>
          <p:cNvSpPr>
            <a:spLocks noGrp="1"/>
          </p:cNvSpPr>
          <p:nvPr>
            <p:ph type="sldNum" sz="quarter" idx="12"/>
          </p:nvPr>
        </p:nvSpPr>
        <p:spPr/>
        <p:txBody>
          <a:bodyPr/>
          <a:lstStyle>
            <a:extLst/>
          </a:lstStyle>
          <a:p>
            <a:fld id="{7475E31C-68E9-4997-9EE6-C3C6A616E3C6}" type="slidenum">
              <a:rPr lang="tr-TR" smtClean="0">
                <a:solidFill>
                  <a:prstClr val="white"/>
                </a:solidFill>
              </a:rPr>
              <a:pPr/>
              <a:t>‹#›</a:t>
            </a:fld>
            <a:endParaRPr lang="tr-TR" dirty="0">
              <a:solidFill>
                <a:prstClr val="white"/>
              </a:solidFill>
            </a:endParaRP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213024581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AE35371C-3A7C-4A93-B349-E244EE0DC34B}" type="datetimeFigureOut">
              <a:rPr lang="tr-TR" smtClean="0">
                <a:solidFill>
                  <a:prstClr val="black"/>
                </a:solidFill>
              </a:rPr>
              <a:pPr/>
              <a:t>10.02.2018</a:t>
            </a:fld>
            <a:endParaRPr lang="tr-TR" dirty="0">
              <a:solidFill>
                <a:prstClr val="black"/>
              </a:solidFill>
            </a:endParaRPr>
          </a:p>
        </p:txBody>
      </p:sp>
      <p:sp>
        <p:nvSpPr>
          <p:cNvPr id="8" name="7 Altbilgi Yer Tutucusu"/>
          <p:cNvSpPr>
            <a:spLocks noGrp="1"/>
          </p:cNvSpPr>
          <p:nvPr>
            <p:ph type="ftr" sz="quarter" idx="11"/>
          </p:nvPr>
        </p:nvSpPr>
        <p:spPr/>
        <p:txBody>
          <a:bodyPr/>
          <a:lstStyle>
            <a:extLst/>
          </a:lstStyle>
          <a:p>
            <a:endParaRPr lang="tr-TR" dirty="0">
              <a:solidFill>
                <a:prstClr val="black"/>
              </a:solidFill>
            </a:endParaRPr>
          </a:p>
        </p:txBody>
      </p:sp>
      <p:sp>
        <p:nvSpPr>
          <p:cNvPr id="9" name="8 Slayt Numarası Yer Tutucusu"/>
          <p:cNvSpPr>
            <a:spLocks noGrp="1"/>
          </p:cNvSpPr>
          <p:nvPr>
            <p:ph type="sldNum" sz="quarter" idx="12"/>
          </p:nvPr>
        </p:nvSpPr>
        <p:spPr/>
        <p:txBody>
          <a:bodyPr/>
          <a:lstStyle>
            <a:extLst/>
          </a:lstStyle>
          <a:p>
            <a:fld id="{7475E31C-68E9-4997-9EE6-C3C6A616E3C6}"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179609521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AE35371C-3A7C-4A93-B349-E244EE0DC34B}" type="datetimeFigureOut">
              <a:rPr lang="tr-TR" smtClean="0">
                <a:solidFill>
                  <a:prstClr val="white"/>
                </a:solidFill>
              </a:rPr>
              <a:pPr/>
              <a:t>10.02.2018</a:t>
            </a:fld>
            <a:endParaRPr lang="tr-TR" dirty="0">
              <a:solidFill>
                <a:prstClr val="white"/>
              </a:solidFill>
            </a:endParaRPr>
          </a:p>
        </p:txBody>
      </p:sp>
      <p:sp>
        <p:nvSpPr>
          <p:cNvPr id="4" name="3 Altbilgi Yer Tutucusu"/>
          <p:cNvSpPr>
            <a:spLocks noGrp="1"/>
          </p:cNvSpPr>
          <p:nvPr>
            <p:ph type="ftr" sz="quarter" idx="11"/>
          </p:nvPr>
        </p:nvSpPr>
        <p:spPr/>
        <p:txBody>
          <a:bodyPr/>
          <a:lstStyle>
            <a:extLst/>
          </a:lstStyle>
          <a:p>
            <a:endParaRPr lang="tr-TR" dirty="0">
              <a:solidFill>
                <a:prstClr val="white"/>
              </a:solidFill>
            </a:endParaRPr>
          </a:p>
        </p:txBody>
      </p:sp>
      <p:sp>
        <p:nvSpPr>
          <p:cNvPr id="5" name="4 Slayt Numarası Yer Tutucusu"/>
          <p:cNvSpPr>
            <a:spLocks noGrp="1"/>
          </p:cNvSpPr>
          <p:nvPr>
            <p:ph type="sldNum" sz="quarter" idx="12"/>
          </p:nvPr>
        </p:nvSpPr>
        <p:spPr/>
        <p:txBody>
          <a:bodyPr/>
          <a:lstStyle>
            <a:extLst/>
          </a:lstStyle>
          <a:p>
            <a:fld id="{7475E31C-68E9-4997-9EE6-C3C6A616E3C6}" type="slidenum">
              <a:rPr lang="tr-TR" smtClean="0">
                <a:solidFill>
                  <a:prstClr val="white"/>
                </a:solidFill>
              </a:rPr>
              <a:pPr/>
              <a:t>‹#›</a:t>
            </a:fld>
            <a:endParaRPr lang="tr-TR" dirty="0">
              <a:solidFill>
                <a:prstClr val="white"/>
              </a:solidFill>
            </a:endParaRP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358899832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AE35371C-3A7C-4A93-B349-E244EE0DC34B}" type="datetimeFigureOut">
              <a:rPr lang="tr-TR" smtClean="0">
                <a:solidFill>
                  <a:prstClr val="black"/>
                </a:solidFill>
              </a:rPr>
              <a:pPr/>
              <a:t>10.02.2018</a:t>
            </a:fld>
            <a:endParaRPr lang="tr-TR" dirty="0">
              <a:solidFill>
                <a:prstClr val="black"/>
              </a:solidFill>
            </a:endParaRPr>
          </a:p>
        </p:txBody>
      </p:sp>
      <p:sp>
        <p:nvSpPr>
          <p:cNvPr id="3" name="2 Altbilgi Yer Tutucusu"/>
          <p:cNvSpPr>
            <a:spLocks noGrp="1"/>
          </p:cNvSpPr>
          <p:nvPr>
            <p:ph type="ftr" sz="quarter" idx="11"/>
          </p:nvPr>
        </p:nvSpPr>
        <p:spPr/>
        <p:txBody>
          <a:bodyPr/>
          <a:lstStyle>
            <a:extLst/>
          </a:lstStyle>
          <a:p>
            <a:endParaRPr lang="tr-TR" dirty="0">
              <a:solidFill>
                <a:prstClr val="black"/>
              </a:solidFill>
            </a:endParaRPr>
          </a:p>
        </p:txBody>
      </p:sp>
      <p:sp>
        <p:nvSpPr>
          <p:cNvPr id="4" name="3 Slayt Numarası Yer Tutucusu"/>
          <p:cNvSpPr>
            <a:spLocks noGrp="1"/>
          </p:cNvSpPr>
          <p:nvPr>
            <p:ph type="sldNum" sz="quarter" idx="12"/>
          </p:nvPr>
        </p:nvSpPr>
        <p:spPr/>
        <p:txBody>
          <a:bodyPr/>
          <a:lstStyle>
            <a:extLst/>
          </a:lstStyle>
          <a:p>
            <a:fld id="{7475E31C-68E9-4997-9EE6-C3C6A616E3C6}"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2419955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AE35371C-3A7C-4A93-B349-E244EE0DC34B}" type="datetimeFigureOut">
              <a:rPr lang="tr-TR" smtClean="0">
                <a:solidFill>
                  <a:prstClr val="black"/>
                </a:solidFill>
              </a:rPr>
              <a:pPr/>
              <a:t>10.02.2018</a:t>
            </a:fld>
            <a:endParaRPr lang="tr-TR" dirty="0">
              <a:solidFill>
                <a:prstClr val="black"/>
              </a:solidFill>
            </a:endParaRPr>
          </a:p>
        </p:txBody>
      </p:sp>
      <p:sp>
        <p:nvSpPr>
          <p:cNvPr id="6" name="5 Altbilgi Yer Tutucusu"/>
          <p:cNvSpPr>
            <a:spLocks noGrp="1"/>
          </p:cNvSpPr>
          <p:nvPr>
            <p:ph type="ftr" sz="quarter" idx="11"/>
          </p:nvPr>
        </p:nvSpPr>
        <p:spPr/>
        <p:txBody>
          <a:bodyPr/>
          <a:lstStyle>
            <a:extLst/>
          </a:lstStyle>
          <a:p>
            <a:endParaRPr lang="tr-TR" dirty="0">
              <a:solidFill>
                <a:prstClr val="black"/>
              </a:solidFill>
            </a:endParaRPr>
          </a:p>
        </p:txBody>
      </p:sp>
      <p:sp>
        <p:nvSpPr>
          <p:cNvPr id="7" name="6 Slayt Numarası Yer Tutucusu"/>
          <p:cNvSpPr>
            <a:spLocks noGrp="1"/>
          </p:cNvSpPr>
          <p:nvPr>
            <p:ph type="sldNum" sz="quarter" idx="12"/>
          </p:nvPr>
        </p:nvSpPr>
        <p:spPr/>
        <p:txBody>
          <a:bodyPr/>
          <a:lstStyle>
            <a:extLst/>
          </a:lstStyle>
          <a:p>
            <a:fld id="{7475E31C-68E9-4997-9EE6-C3C6A616E3C6}"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40894495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7D60BF5-26D4-4C65-ABBC-42EA997BD1CC}"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dirty="0"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AE35371C-3A7C-4A93-B349-E244EE0DC34B}" type="datetimeFigureOut">
              <a:rPr lang="tr-TR" smtClean="0">
                <a:solidFill>
                  <a:prstClr val="white"/>
                </a:solidFill>
              </a:rPr>
              <a:pPr/>
              <a:t>10.02.2018</a:t>
            </a:fld>
            <a:endParaRPr lang="tr-TR" dirty="0">
              <a:solidFill>
                <a:prstClr val="white"/>
              </a:solidFill>
            </a:endParaRP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dirty="0">
              <a:solidFill>
                <a:prstClr val="white"/>
              </a:solidFill>
            </a:endParaRP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7475E31C-68E9-4997-9EE6-C3C6A616E3C6}" type="slidenum">
              <a:rPr lang="tr-TR" smtClean="0">
                <a:solidFill>
                  <a:prstClr val="white"/>
                </a:solidFill>
              </a:rPr>
              <a:pPr/>
              <a:t>‹#›</a:t>
            </a:fld>
            <a:endParaRPr lang="tr-TR" dirty="0">
              <a:solidFill>
                <a:prstClr val="white"/>
              </a:solidFill>
            </a:endParaRP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91197378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E35371C-3A7C-4A93-B349-E244EE0DC34B}" type="datetimeFigureOut">
              <a:rPr lang="tr-TR" smtClean="0">
                <a:solidFill>
                  <a:prstClr val="black"/>
                </a:solidFill>
              </a:rPr>
              <a:pPr/>
              <a:t>10.02.2018</a:t>
            </a:fld>
            <a:endParaRPr lang="tr-TR" dirty="0">
              <a:solidFill>
                <a:prstClr val="black"/>
              </a:solidFill>
            </a:endParaRPr>
          </a:p>
        </p:txBody>
      </p:sp>
      <p:sp>
        <p:nvSpPr>
          <p:cNvPr id="5" name="4 Altbilgi Yer Tutucusu"/>
          <p:cNvSpPr>
            <a:spLocks noGrp="1"/>
          </p:cNvSpPr>
          <p:nvPr>
            <p:ph type="ftr" sz="quarter" idx="11"/>
          </p:nvPr>
        </p:nvSpPr>
        <p:spPr/>
        <p:txBody>
          <a:bodyPr/>
          <a:lstStyle>
            <a:extLst/>
          </a:lstStyle>
          <a:p>
            <a:endParaRPr lang="tr-TR" dirty="0">
              <a:solidFill>
                <a:prstClr val="black"/>
              </a:solidFill>
            </a:endParaRPr>
          </a:p>
        </p:txBody>
      </p:sp>
      <p:sp>
        <p:nvSpPr>
          <p:cNvPr id="6" name="5 Slayt Numarası Yer Tutucusu"/>
          <p:cNvSpPr>
            <a:spLocks noGrp="1"/>
          </p:cNvSpPr>
          <p:nvPr>
            <p:ph type="sldNum" sz="quarter" idx="12"/>
          </p:nvPr>
        </p:nvSpPr>
        <p:spPr/>
        <p:txBody>
          <a:bodyPr/>
          <a:lstStyle>
            <a:extLst/>
          </a:lstStyle>
          <a:p>
            <a:fld id="{7475E31C-68E9-4997-9EE6-C3C6A616E3C6}"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2292655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E35371C-3A7C-4A93-B349-E244EE0DC34B}" type="datetimeFigureOut">
              <a:rPr lang="tr-TR" smtClean="0">
                <a:solidFill>
                  <a:prstClr val="black"/>
                </a:solidFill>
              </a:rPr>
              <a:pPr/>
              <a:t>10.02.2018</a:t>
            </a:fld>
            <a:endParaRPr lang="tr-TR" dirty="0">
              <a:solidFill>
                <a:prstClr val="black"/>
              </a:solidFill>
            </a:endParaRPr>
          </a:p>
        </p:txBody>
      </p:sp>
      <p:sp>
        <p:nvSpPr>
          <p:cNvPr id="5" name="4 Altbilgi Yer Tutucusu"/>
          <p:cNvSpPr>
            <a:spLocks noGrp="1"/>
          </p:cNvSpPr>
          <p:nvPr>
            <p:ph type="ftr" sz="quarter" idx="11"/>
          </p:nvPr>
        </p:nvSpPr>
        <p:spPr/>
        <p:txBody>
          <a:bodyPr/>
          <a:lstStyle>
            <a:extLst/>
          </a:lstStyle>
          <a:p>
            <a:endParaRPr lang="tr-TR" dirty="0">
              <a:solidFill>
                <a:prstClr val="black"/>
              </a:solidFill>
            </a:endParaRPr>
          </a:p>
        </p:txBody>
      </p:sp>
      <p:sp>
        <p:nvSpPr>
          <p:cNvPr id="6" name="5 Slayt Numarası Yer Tutucusu"/>
          <p:cNvSpPr>
            <a:spLocks noGrp="1"/>
          </p:cNvSpPr>
          <p:nvPr>
            <p:ph type="sldNum" sz="quarter" idx="12"/>
          </p:nvPr>
        </p:nvSpPr>
        <p:spPr/>
        <p:txBody>
          <a:bodyPr/>
          <a:lstStyle>
            <a:extLst/>
          </a:lstStyle>
          <a:p>
            <a:fld id="{7475E31C-68E9-4997-9EE6-C3C6A616E3C6}"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125158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7D60BF5-26D4-4C65-ABBC-42EA997BD1CC}"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F7D60BF5-26D4-4C65-ABBC-42EA997BD1CC}" type="datetimeFigureOut">
              <a:rPr lang="tr-TR" smtClean="0"/>
              <a:t>10.02.2018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7D60BF5-26D4-4C65-ABBC-42EA997BD1CC}" type="datetimeFigureOut">
              <a:rPr lang="tr-TR" smtClean="0"/>
              <a:t>10.02.2018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7D60BF5-26D4-4C65-ABBC-42EA997BD1CC}" type="datetimeFigureOut">
              <a:rPr lang="tr-TR" smtClean="0"/>
              <a:t>10.02.2018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60BF5-26D4-4C65-ABBC-42EA997BD1CC}" type="datetimeFigureOut">
              <a:rPr lang="tr-TR" smtClean="0"/>
              <a:t>10.02.2018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7D60BF5-26D4-4C65-ABBC-42EA997BD1CC}" type="datetimeFigureOut">
              <a:rPr lang="tr-TR" smtClean="0"/>
              <a:t>10.02.2018</a:t>
            </a:fld>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7D60BF5-26D4-4C65-ABBC-42EA997BD1CC}" type="datetimeFigureOut">
              <a:rPr lang="tr-TR" smtClean="0"/>
              <a:t>10.02.2018</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7D60BF5-26D4-4C65-ABBC-42EA997BD1CC}" type="datetimeFigureOut">
              <a:rPr lang="tr-TR" smtClean="0"/>
              <a:t>10.02.2018</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5AB3940-1C43-4C5D-B5E0-74B4D13D177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E35371C-3A7C-4A93-B349-E244EE0DC34B}" type="datetimeFigureOut">
              <a:rPr lang="tr-TR" smtClean="0">
                <a:solidFill>
                  <a:prstClr val="black"/>
                </a:solidFill>
              </a:rPr>
              <a:pPr/>
              <a:t>10.02.2018</a:t>
            </a:fld>
            <a:endParaRPr lang="tr-TR" dirty="0">
              <a:solidFill>
                <a:prstClr val="black"/>
              </a:solidFill>
            </a:endParaRP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dirty="0">
              <a:solidFill>
                <a:prstClr val="black"/>
              </a:solidFill>
            </a:endParaRP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475E31C-68E9-4997-9EE6-C3C6A616E3C6}"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1219763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7" y="476672"/>
            <a:ext cx="7632848" cy="5904656"/>
          </a:xfrm>
        </p:spPr>
      </p:pic>
    </p:spTree>
    <p:extLst>
      <p:ext uri="{BB962C8B-B14F-4D97-AF65-F5344CB8AC3E}">
        <p14:creationId xmlns:p14="http://schemas.microsoft.com/office/powerpoint/2010/main" val="40585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868" y="285728"/>
            <a:ext cx="5357850" cy="5214975"/>
          </a:xfrm>
        </p:spPr>
        <p:txBody>
          <a:bodyPr>
            <a:noAutofit/>
          </a:bodyPr>
          <a:lstStyle/>
          <a:p>
            <a:r>
              <a:rPr lang="tr-TR" sz="2400" dirty="0" smtClean="0">
                <a:latin typeface="Arial" pitchFamily="34" charset="0"/>
                <a:cs typeface="Arial" pitchFamily="34" charset="0"/>
              </a:rPr>
              <a:t>Bu </a:t>
            </a:r>
            <a:r>
              <a:rPr lang="tr-TR" sz="2400" dirty="0" smtClean="0">
                <a:latin typeface="Arial" pitchFamily="34" charset="0"/>
                <a:cs typeface="Arial" pitchFamily="34" charset="0"/>
              </a:rPr>
              <a:t>anlamda tarımsal faaliyetler kapsamında görev alan her bireyin çevreye karşı duyarlılığı, yapılan faaliyetlerin çevreyle dost nitelikler taşıması, daimi olma niteliği, ekolojinin sürdürülebilirliğine katkı noktasında büyük önem taşımaktadır. </a:t>
            </a:r>
            <a:endParaRPr lang="tr-TR" sz="2400" dirty="0" smtClean="0">
              <a:latin typeface="Arial" pitchFamily="34" charset="0"/>
              <a:cs typeface="Arial" pitchFamily="34" charset="0"/>
            </a:endParaRPr>
          </a:p>
          <a:p>
            <a:r>
              <a:rPr lang="tr-TR" sz="2400" b="1" dirty="0" smtClean="0">
                <a:latin typeface="Arial" pitchFamily="34" charset="0"/>
                <a:cs typeface="Arial" pitchFamily="34" charset="0"/>
              </a:rPr>
              <a:t>Sürdürülebilir </a:t>
            </a:r>
            <a:r>
              <a:rPr lang="tr-TR" sz="2400" b="1" dirty="0" smtClean="0">
                <a:latin typeface="Arial" pitchFamily="34" charset="0"/>
                <a:cs typeface="Arial" pitchFamily="34" charset="0"/>
              </a:rPr>
              <a:t>Tarım</a:t>
            </a:r>
            <a:r>
              <a:rPr lang="tr-TR" sz="2400" dirty="0" smtClean="0">
                <a:latin typeface="Arial" pitchFamily="34" charset="0"/>
                <a:cs typeface="Arial" pitchFamily="34" charset="0"/>
              </a:rPr>
              <a:t>, hızla artan dünya nüfusunun ihtiyacı olan yeterli ve kaliteli gıda maddesinin uygun maliyetlerde üretimini, çevrenin ve doğal tarım kaynaklarının korunmasını geliştirecek sistem ve uygulamaların tamamını içerir. </a:t>
            </a:r>
            <a:endParaRPr lang="tr-TR" sz="2400" dirty="0">
              <a:latin typeface="Arial" panose="020B0604020202020204" pitchFamily="34" charset="0"/>
              <a:cs typeface="Arial" panose="020B0604020202020204" pitchFamily="34" charset="0"/>
            </a:endParaRPr>
          </a:p>
        </p:txBody>
      </p:sp>
      <p:pic>
        <p:nvPicPr>
          <p:cNvPr id="4" name="3 Resim" descr="AAA.PNG"/>
          <p:cNvPicPr>
            <a:picLocks noChangeAspect="1"/>
          </p:cNvPicPr>
          <p:nvPr/>
        </p:nvPicPr>
        <p:blipFill>
          <a:blip r:embed="rId2" cstate="print"/>
          <a:stretch>
            <a:fillRect/>
          </a:stretch>
        </p:blipFill>
        <p:spPr>
          <a:xfrm>
            <a:off x="0" y="1714488"/>
            <a:ext cx="3857620" cy="3366250"/>
          </a:xfrm>
          <a:prstGeom prst="rect">
            <a:avLst/>
          </a:prstGeom>
        </p:spPr>
      </p:pic>
      <p:pic>
        <p:nvPicPr>
          <p:cNvPr id="6" name="5 Resim" descr="22.PNG"/>
          <p:cNvPicPr>
            <a:picLocks noChangeAspect="1"/>
          </p:cNvPicPr>
          <p:nvPr/>
        </p:nvPicPr>
        <p:blipFill>
          <a:blip r:embed="rId3" cstate="print"/>
          <a:stretch>
            <a:fillRect/>
          </a:stretch>
        </p:blipFill>
        <p:spPr>
          <a:xfrm>
            <a:off x="1000100" y="123591"/>
            <a:ext cx="1838582" cy="1590897"/>
          </a:xfrm>
          <a:prstGeom prst="rect">
            <a:avLst/>
          </a:prstGeom>
        </p:spPr>
      </p:pic>
    </p:spTree>
    <p:extLst>
      <p:ext uri="{BB962C8B-B14F-4D97-AF65-F5344CB8AC3E}">
        <p14:creationId xmlns:p14="http://schemas.microsoft.com/office/powerpoint/2010/main" val="1913054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r>
              <a:rPr lang="tr-TR" sz="4000" dirty="0" smtClean="0"/>
              <a:t>Sürdürülebilir arazi ve toprak kullanımını esas alan, ancak çok belirli kuralları olmayan, fakat diğer tabi kaynakları da kullanırken onları da tüketmeyi değil kullanarak geliştirmeyi hedefleyen tarımsal uygulamalardır</a:t>
            </a:r>
            <a:r>
              <a:rPr lang="tr-TR" dirty="0" smtClean="0"/>
              <a:t>.</a:t>
            </a:r>
            <a:endParaRPr lang="tr-TR" dirty="0"/>
          </a:p>
        </p:txBody>
      </p:sp>
      <p:sp>
        <p:nvSpPr>
          <p:cNvPr id="2" name="1 Başlık"/>
          <p:cNvSpPr>
            <a:spLocks noGrp="1"/>
          </p:cNvSpPr>
          <p:nvPr>
            <p:ph type="title"/>
          </p:nvPr>
        </p:nvSpPr>
        <p:spPr>
          <a:xfrm>
            <a:off x="500034" y="214290"/>
            <a:ext cx="82296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SÜRDÜRÜLEBİLİR TARIM NEDİR?</a:t>
            </a:r>
            <a:endParaRPr lang="tr-TR"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2244186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57364"/>
            <a:ext cx="8229600" cy="4149927"/>
          </a:xfrm>
        </p:spPr>
        <p:txBody>
          <a:bodyPr>
            <a:normAutofit fontScale="85000" lnSpcReduction="10000"/>
          </a:bodyPr>
          <a:lstStyle/>
          <a:p>
            <a:pPr fontAlgn="base"/>
            <a:r>
              <a:rPr lang="tr-TR" dirty="0" smtClean="0"/>
              <a:t>Dünyada sürdürülebilir tarım hareketi, tıpkı organik tarım hareketinde olduğu gibi sivil toplum kuruluşları tarafından teknikler bu örgütlerce belirlenmekte ve üye sivil toplum kuruluşlarına bildirilmektedir. Bu kurallar organik tarım kurallarında olduğu gibi katı ve zorunlu değildir. Seçim tamamen üreticinin tercihine bırakılmaktadır. Bunun sonucu olarak sürdürülebilir ve iyi tarım teknikleri ile yetiştirilmiş gıdalarda herhangi bir sertifikasyon veya etiketleme mecburiyeti getirilmiştir. Bu tür bir etiketlenmenin mecburi olması nedeniyle de, sertifikasyon ve denetim firmaları oluşturulmuştur.</a:t>
            </a:r>
          </a:p>
          <a:p>
            <a:endParaRPr lang="tr-TR" dirty="0"/>
          </a:p>
        </p:txBody>
      </p:sp>
      <p:sp>
        <p:nvSpPr>
          <p:cNvPr id="2" name="1 Başlık"/>
          <p:cNvSpPr>
            <a:spLocks noGrp="1"/>
          </p:cNvSpPr>
          <p:nvPr>
            <p:ph type="title"/>
          </p:nvPr>
        </p:nvSpPr>
        <p:spPr>
          <a:xfrm>
            <a:off x="571472" y="500042"/>
            <a:ext cx="8229600" cy="1357322"/>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tr-TR" sz="3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
            </a:r>
            <a:br>
              <a:rPr lang="tr-TR" sz="3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br>
            <a:r>
              <a:rPr lang="tr-TR"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cs typeface="Arial" pitchFamily="34" charset="0"/>
              </a:rPr>
              <a:t>Sürdürülebilir Tarım Organizasyonları ve Çalışmaları</a:t>
            </a:r>
            <a:r>
              <a:rPr lang="tr-TR"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tr-TR"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tr-TR" sz="3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207022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ülay\Desktop\sunum\tarim-ve-gidada-surdurulebilir-bir-sistem-nasil-kurulabilir-28271-9220161207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20480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pPr fontAlgn="base">
              <a:buFont typeface="Wingdings" pitchFamily="2" charset="2"/>
              <a:buChar char="Ø"/>
            </a:pPr>
            <a:r>
              <a:rPr lang="tr-TR" dirty="0" smtClean="0"/>
              <a:t> Doğal kaynaklar korunacak ve geliştirilecek,</a:t>
            </a:r>
          </a:p>
          <a:p>
            <a:pPr fontAlgn="base">
              <a:buFont typeface="Wingdings" pitchFamily="2" charset="2"/>
              <a:buChar char="Ø"/>
            </a:pPr>
            <a:r>
              <a:rPr lang="tr-TR" dirty="0" smtClean="0"/>
              <a:t>Kullanılan girdiler doğaya ve tüketiciye zarar vermeye­cek, yenilenebilir kaynaklar kullanılacak,</a:t>
            </a:r>
          </a:p>
          <a:p>
            <a:pPr fontAlgn="base">
              <a:buFont typeface="Wingdings" pitchFamily="2" charset="2"/>
              <a:buChar char="Ø"/>
            </a:pPr>
            <a:r>
              <a:rPr lang="tr-TR" dirty="0" smtClean="0"/>
              <a:t> Sürdürülebilir tarım işletmesi, kendi girdilerini kendi iş­letmesi içinde, münavebeye uygun olarak üretecek,</a:t>
            </a:r>
          </a:p>
          <a:p>
            <a:pPr fontAlgn="base">
              <a:buFont typeface="Wingdings" pitchFamily="2" charset="2"/>
              <a:buChar char="Ø"/>
            </a:pPr>
            <a:r>
              <a:rPr lang="tr-TR" dirty="0" smtClean="0"/>
              <a:t> Hayvancılık ve bitkisel üretim birbirlerine girdi temin edebilecek dengede olacak, hayvancılık atıkları, bitkisel üretimde girdi, bitkisel üretim atıkları hayvancılığın girdi­si olacak,</a:t>
            </a:r>
          </a:p>
          <a:p>
            <a:pPr>
              <a:buFont typeface="Wingdings" pitchFamily="2" charset="2"/>
              <a:buChar char="Ø"/>
            </a:pPr>
            <a:endParaRPr lang="tr-TR" dirty="0"/>
          </a:p>
        </p:txBody>
      </p:sp>
      <p:sp>
        <p:nvSpPr>
          <p:cNvPr id="2" name="1 Başlık"/>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tr-TR"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 Sürdürülebilir tarım prensipleri;</a:t>
            </a:r>
            <a:endParaRPr lang="tr-TR" sz="3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spTree>
    <p:extLst>
      <p:ext uri="{BB962C8B-B14F-4D97-AF65-F5344CB8AC3E}">
        <p14:creationId xmlns:p14="http://schemas.microsoft.com/office/powerpoint/2010/main" val="2750443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1"/>
            <a:ext cx="8229600" cy="3929090"/>
          </a:xfrm>
        </p:spPr>
        <p:txBody>
          <a:bodyPr>
            <a:normAutofit/>
          </a:bodyPr>
          <a:lstStyle/>
          <a:p>
            <a:pPr fontAlgn="base">
              <a:buFont typeface="Wingdings" pitchFamily="2" charset="2"/>
              <a:buChar char="Ø"/>
            </a:pPr>
            <a:r>
              <a:rPr lang="tr-TR" dirty="0" smtClean="0"/>
              <a:t> İşletme dışa bağımlı olmadan ve doğal kaynaklarını azaltmadan üretimini, ekonomik boyutta sürdürebilecek,</a:t>
            </a:r>
          </a:p>
          <a:p>
            <a:pPr fontAlgn="base">
              <a:buFont typeface="Wingdings" pitchFamily="2" charset="2"/>
              <a:buChar char="Ø"/>
            </a:pPr>
            <a:r>
              <a:rPr lang="tr-TR" dirty="0" smtClean="0"/>
              <a:t> Gerektiğinde işletme, kontrollü olarak kimyasal girdi kullanabilecektir.</a:t>
            </a:r>
          </a:p>
          <a:p>
            <a:pPr fontAlgn="base">
              <a:buFont typeface="Wingdings" pitchFamily="2" charset="2"/>
              <a:buChar char="Ø"/>
            </a:pPr>
            <a:r>
              <a:rPr lang="tr-TR" dirty="0" smtClean="0"/>
              <a:t>Bu prensiplerin temeli tarımsal üretimin; doğal kaynakla­rı olan Toprak, Su ve Bio çeşitliliğin korunarak, işletmenin ekonomik olarak sürdürülebilirliğinin sağlanmasıdır.</a:t>
            </a:r>
          </a:p>
          <a:p>
            <a:pPr>
              <a:buFont typeface="Wingdings" pitchFamily="2" charset="2"/>
              <a:buChar char="Ø"/>
            </a:pPr>
            <a:endParaRPr lang="tr-TR" dirty="0"/>
          </a:p>
        </p:txBody>
      </p:sp>
      <p:pic>
        <p:nvPicPr>
          <p:cNvPr id="4" name="3 Resim" descr="hakkimizda.jpg"/>
          <p:cNvPicPr>
            <a:picLocks noChangeAspect="1"/>
          </p:cNvPicPr>
          <p:nvPr/>
        </p:nvPicPr>
        <p:blipFill>
          <a:blip r:embed="rId2" cstate="print"/>
          <a:stretch>
            <a:fillRect/>
          </a:stretch>
        </p:blipFill>
        <p:spPr>
          <a:xfrm>
            <a:off x="0" y="4429132"/>
            <a:ext cx="9144000" cy="2428868"/>
          </a:xfrm>
          <a:prstGeom prst="rect">
            <a:avLst/>
          </a:prstGeom>
        </p:spPr>
      </p:pic>
    </p:spTree>
    <p:extLst>
      <p:ext uri="{BB962C8B-B14F-4D97-AF65-F5344CB8AC3E}">
        <p14:creationId xmlns:p14="http://schemas.microsoft.com/office/powerpoint/2010/main" val="3868026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8"/>
            <a:ext cx="3757610" cy="4525963"/>
          </a:xfrm>
        </p:spPr>
        <p:txBody>
          <a:bodyPr>
            <a:normAutofit fontScale="92500"/>
          </a:bodyPr>
          <a:lstStyle/>
          <a:p>
            <a:r>
              <a:rPr lang="tr-TR" dirty="0" smtClean="0"/>
              <a:t>Organik ürün sentetik kimyasallardan arı yetiştirilen ürün anlamına gelirken; sürdürülebilirlik, biyolojik sistemlerin çeşitlilik ve üretkenliğinin devamlılığının sağlanmasıdır.</a:t>
            </a:r>
            <a:endParaRPr lang="tr-TR" dirty="0"/>
          </a:p>
        </p:txBody>
      </p:sp>
      <p:sp>
        <p:nvSpPr>
          <p:cNvPr id="3" name="2 Başlık"/>
          <p:cNvSpPr>
            <a:spLocks noGrp="1"/>
          </p:cNvSpPr>
          <p:nvPr>
            <p:ph type="title"/>
          </p:nvPr>
        </p:nvSpPr>
        <p:spPr>
          <a:xfrm>
            <a:off x="428596" y="285728"/>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tr-TR"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   Organik ile Sürdürülebilir’i   karıştırmamak gerekir!!!!</a:t>
            </a:r>
            <a:endParaRPr lang="tr-TR" sz="3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pic>
        <p:nvPicPr>
          <p:cNvPr id="4" name="3 Resim" descr="yeb.PNG"/>
          <p:cNvPicPr>
            <a:picLocks noChangeAspect="1"/>
          </p:cNvPicPr>
          <p:nvPr/>
        </p:nvPicPr>
        <p:blipFill>
          <a:blip r:embed="rId2" cstate="print"/>
          <a:stretch>
            <a:fillRect/>
          </a:stretch>
        </p:blipFill>
        <p:spPr>
          <a:xfrm>
            <a:off x="4357686" y="1785926"/>
            <a:ext cx="4396183" cy="2076740"/>
          </a:xfrm>
          <a:prstGeom prst="rect">
            <a:avLst/>
          </a:prstGeom>
        </p:spPr>
      </p:pic>
    </p:spTree>
    <p:extLst>
      <p:ext uri="{BB962C8B-B14F-4D97-AF65-F5344CB8AC3E}">
        <p14:creationId xmlns:p14="http://schemas.microsoft.com/office/powerpoint/2010/main" val="2870304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ülay\Desktop\sunum\8ab5b334b134a809ea989127a36ff0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82253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868" y="285728"/>
            <a:ext cx="5357850" cy="5214975"/>
          </a:xfrm>
        </p:spPr>
        <p:txBody>
          <a:bodyPr>
            <a:noAutofit/>
          </a:bodyPr>
          <a:lstStyle/>
          <a:p>
            <a:r>
              <a:rPr lang="tr-TR" sz="2400" dirty="0" smtClean="0">
                <a:latin typeface="Arial" pitchFamily="34" charset="0"/>
                <a:cs typeface="Arial" pitchFamily="34" charset="0"/>
              </a:rPr>
              <a:t>Çevresel, ekonomik ve sosyal sürdürülebilirlik sağlandığı takdirde ancak sürdürülebilir gelişme gerçekleşebilmektedir. </a:t>
            </a:r>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Yenilenemeyen </a:t>
            </a:r>
            <a:r>
              <a:rPr lang="tr-TR" sz="2400" dirty="0" smtClean="0">
                <a:latin typeface="Arial" pitchFamily="34" charset="0"/>
                <a:cs typeface="Arial" pitchFamily="34" charset="0"/>
              </a:rPr>
              <a:t>enerji kaynakları yerine yenilenebilir enerji kaynaklarının verimli kullanımı ve doğaya karşı sorumlu davranılması çevresel sürdürülebilirliğin gereksinimlerini oluşturmaktadır. </a:t>
            </a:r>
            <a:endParaRPr lang="tr-TR" sz="2400" dirty="0"/>
          </a:p>
        </p:txBody>
      </p:sp>
      <p:pic>
        <p:nvPicPr>
          <p:cNvPr id="4" name="3 Resim" descr="AAA.PNG"/>
          <p:cNvPicPr>
            <a:picLocks noChangeAspect="1"/>
          </p:cNvPicPr>
          <p:nvPr/>
        </p:nvPicPr>
        <p:blipFill>
          <a:blip r:embed="rId2" cstate="print"/>
          <a:stretch>
            <a:fillRect/>
          </a:stretch>
        </p:blipFill>
        <p:spPr>
          <a:xfrm>
            <a:off x="0" y="1714488"/>
            <a:ext cx="3857620" cy="3366250"/>
          </a:xfrm>
          <a:prstGeom prst="rect">
            <a:avLst/>
          </a:prstGeom>
        </p:spPr>
      </p:pic>
      <p:pic>
        <p:nvPicPr>
          <p:cNvPr id="6" name="5 Resim" descr="22.PNG"/>
          <p:cNvPicPr>
            <a:picLocks noChangeAspect="1"/>
          </p:cNvPicPr>
          <p:nvPr/>
        </p:nvPicPr>
        <p:blipFill>
          <a:blip r:embed="rId3" cstate="print"/>
          <a:stretch>
            <a:fillRect/>
          </a:stretch>
        </p:blipFill>
        <p:spPr>
          <a:xfrm>
            <a:off x="1000100" y="123591"/>
            <a:ext cx="1838582" cy="1590897"/>
          </a:xfrm>
          <a:prstGeom prst="rect">
            <a:avLst/>
          </a:prstGeom>
        </p:spPr>
      </p:pic>
    </p:spTree>
    <p:extLst>
      <p:ext uri="{BB962C8B-B14F-4D97-AF65-F5344CB8AC3E}">
        <p14:creationId xmlns:p14="http://schemas.microsoft.com/office/powerpoint/2010/main" val="534056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153</TotalTime>
  <Words>348</Words>
  <Application>Microsoft Office PowerPoint</Application>
  <PresentationFormat>Ekran Gösterisi (4:3)</PresentationFormat>
  <Paragraphs>18</Paragraphs>
  <Slides>10</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10</vt:i4>
      </vt:variant>
    </vt:vector>
  </HeadingPairs>
  <TitlesOfParts>
    <vt:vector size="20" baseType="lpstr">
      <vt:lpstr>Arial</vt:lpstr>
      <vt:lpstr>Calibri</vt:lpstr>
      <vt:lpstr>Lucida Sans Unicode</vt:lpstr>
      <vt:lpstr>Rockwell</vt:lpstr>
      <vt:lpstr>Verdana</vt:lpstr>
      <vt:lpstr>Wingdings</vt:lpstr>
      <vt:lpstr>Wingdings 2</vt:lpstr>
      <vt:lpstr>Wingdings 3</vt:lpstr>
      <vt:lpstr>Austin</vt:lpstr>
      <vt:lpstr>Kalabalık</vt:lpstr>
      <vt:lpstr>PowerPoint Sunusu</vt:lpstr>
      <vt:lpstr>SÜRDÜRÜLEBİLİR TARIM NEDİR?</vt:lpstr>
      <vt:lpstr> Sürdürülebilir Tarım Organizasyonları ve Çalışmaları </vt:lpstr>
      <vt:lpstr>PowerPoint Sunusu</vt:lpstr>
      <vt:lpstr> Sürdürülebilir tarım prensipleri;</vt:lpstr>
      <vt:lpstr>PowerPoint Sunusu</vt:lpstr>
      <vt:lpstr>   Organik ile Sürdürülebilir’i   karıştırmamak gerekir!!!!</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ORGANİK TARIMIN TARİHİ</dc:title>
  <dc:creator>melikeincetekin</dc:creator>
  <cp:lastModifiedBy>Windows Kullanıcısı</cp:lastModifiedBy>
  <cp:revision>17</cp:revision>
  <dcterms:created xsi:type="dcterms:W3CDTF">2016-11-13T12:42:54Z</dcterms:created>
  <dcterms:modified xsi:type="dcterms:W3CDTF">2018-02-10T11:03:47Z</dcterms:modified>
</cp:coreProperties>
</file>