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4" r:id="rId5"/>
    <p:sldId id="260" r:id="rId6"/>
    <p:sldId id="261" r:id="rId7"/>
    <p:sldId id="262" r:id="rId8"/>
    <p:sldId id="263" r:id="rId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20.02.2018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20.02.2018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OSMANLI TARİHİ </a:t>
            </a:r>
            <a:endParaRPr lang="tr-TR" dirty="0"/>
          </a:p>
        </p:txBody>
      </p:sp>
      <p:sp>
        <p:nvSpPr>
          <p:cNvPr id="3" name="Alt Başlık 2"/>
          <p:cNvSpPr>
            <a:spLocks noGrp="1"/>
          </p:cNvSpPr>
          <p:nvPr>
            <p:ph type="subTitle" idx="1"/>
          </p:nvPr>
        </p:nvSpPr>
        <p:spPr/>
        <p:txBody>
          <a:bodyPr/>
          <a:lstStyle/>
          <a:p>
            <a:r>
              <a:rPr lang="tr-TR" dirty="0"/>
              <a:t>Osmanlı Ekonomisi</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3594"/>
            <a:ext cx="2304256" cy="2185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2763" y="157914"/>
            <a:ext cx="2371725" cy="2149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0460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7"/>
            <a:ext cx="8821487" cy="6264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5202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Osmanlı Ekonomisi</a:t>
            </a:r>
          </a:p>
        </p:txBody>
      </p:sp>
      <p:sp>
        <p:nvSpPr>
          <p:cNvPr id="3" name="İçerik Yer Tutucusu 2"/>
          <p:cNvSpPr>
            <a:spLocks noGrp="1"/>
          </p:cNvSpPr>
          <p:nvPr>
            <p:ph idx="1"/>
          </p:nvPr>
        </p:nvSpPr>
        <p:spPr/>
        <p:txBody>
          <a:bodyPr>
            <a:normAutofit/>
          </a:bodyPr>
          <a:lstStyle/>
          <a:p>
            <a:r>
              <a:rPr lang="tr-TR" dirty="0"/>
              <a:t>Osmanlılarda halk yöneten ve yönetilenler olmak üzere ikiye ayrılmıştır. Osmanlılarda halka reaya (yönetilen) denirdi.  İnsanlar, uğraşlarına göre şehirlerde, kasabalarda ve köylerde yaşarlardı. Bu insanlar ekonomik faaliyetleri karşılığında devlete vergi verirlerdi.</a:t>
            </a:r>
          </a:p>
          <a:p>
            <a:endParaRPr lang="tr-TR" dirty="0"/>
          </a:p>
          <a:p>
            <a:endParaRPr lang="tr-TR" dirty="0"/>
          </a:p>
        </p:txBody>
      </p:sp>
    </p:spTree>
    <p:extLst>
      <p:ext uri="{BB962C8B-B14F-4D97-AF65-F5344CB8AC3E}">
        <p14:creationId xmlns:p14="http://schemas.microsoft.com/office/powerpoint/2010/main" val="2370054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692696"/>
            <a:ext cx="8229600" cy="4525963"/>
          </a:xfrm>
        </p:spPr>
        <p:txBody>
          <a:bodyPr>
            <a:normAutofit fontScale="92500" lnSpcReduction="20000"/>
          </a:bodyPr>
          <a:lstStyle/>
          <a:p>
            <a:endParaRPr lang="tr-TR" dirty="0" smtClean="0"/>
          </a:p>
          <a:p>
            <a:r>
              <a:rPr lang="tr-TR" dirty="0"/>
              <a:t>Osmanlı Devleti’nde nüfus sayımı yapılmamıştı. Ancak ülke topraklarının ve üzerinde yaşayan insanların kaydedildiği tahrir defterleri, Osmanlı nüfusu hakkında bilgiler vermektedir.</a:t>
            </a:r>
          </a:p>
          <a:p>
            <a:r>
              <a:rPr lang="tr-TR" dirty="0" smtClean="0"/>
              <a:t>Osmanlı </a:t>
            </a:r>
            <a:r>
              <a:rPr lang="tr-TR" dirty="0"/>
              <a:t>Devleti’nin kuruluş yıllarında kıtlık, salgın hastalık ve savaşlar gibi nedenlerden Anadolu’daki genel nüfus azdı. Osmanlı Devleti zamanla güç kazanıp, yeni yerler fethettikçe ve ülke genlinde güvenliğin sağlanmış olmasına paralel olarak nüfus artmıştır.</a:t>
            </a:r>
          </a:p>
          <a:p>
            <a:endParaRPr lang="tr-TR" dirty="0"/>
          </a:p>
        </p:txBody>
      </p:sp>
    </p:spTree>
    <p:extLst>
      <p:ext uri="{BB962C8B-B14F-4D97-AF65-F5344CB8AC3E}">
        <p14:creationId xmlns:p14="http://schemas.microsoft.com/office/powerpoint/2010/main" val="3052480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052736"/>
            <a:ext cx="8229600" cy="4525963"/>
          </a:xfrm>
        </p:spPr>
        <p:txBody>
          <a:bodyPr>
            <a:normAutofit fontScale="70000" lnSpcReduction="20000"/>
          </a:bodyPr>
          <a:lstStyle/>
          <a:p>
            <a:pPr marL="0" indent="0">
              <a:buNone/>
            </a:pPr>
            <a:r>
              <a:rPr lang="tr-TR" dirty="0"/>
              <a:t>Toprak</a:t>
            </a:r>
          </a:p>
          <a:p>
            <a:endParaRPr lang="tr-TR" dirty="0"/>
          </a:p>
          <a:p>
            <a:pPr algn="just"/>
            <a:r>
              <a:rPr lang="tr-TR" dirty="0"/>
              <a:t>Osmanlılarda ekilebilen toprakların çoğu devletin malıydı. Devlete ait olan bu topraklara miri arazi denirdi.  Bu toprakların kullanma hakkı ise reayaya bırakan devlet, her ailenin geçimini sağlayacak toprağa sahip olmasına dikkat etmiştir. Bu uygulama Osmanlı’da sosyal devlet anlayışının uygulandığına kanıttır.</a:t>
            </a:r>
          </a:p>
          <a:p>
            <a:pPr algn="just"/>
            <a:endParaRPr lang="tr-TR" dirty="0"/>
          </a:p>
          <a:p>
            <a:pPr algn="just"/>
            <a:r>
              <a:rPr lang="tr-TR" dirty="0"/>
              <a:t>Tımar sistemi içinde köylülere dağıtılan bu topraklara çift denirdi. Toprağı kullanma hakkı çiftçilere aitti. Çiftçiler toprağın kullanma hakkını çocuklarına miras olarak bırakabilirdi.  Ancak bu toprakları satamaz, vakfedemez devredemezdi. Toprağın sahibinin devlet olması büyük hanedanların ortaya çıkmasını, Avrupa’daki feodalite denen sistemin Osmanlı’da görülmesini engellemiştir.</a:t>
            </a:r>
          </a:p>
        </p:txBody>
      </p:sp>
    </p:spTree>
    <p:extLst>
      <p:ext uri="{BB962C8B-B14F-4D97-AF65-F5344CB8AC3E}">
        <p14:creationId xmlns:p14="http://schemas.microsoft.com/office/powerpoint/2010/main" val="1835189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764704"/>
            <a:ext cx="8229600" cy="4525963"/>
          </a:xfrm>
        </p:spPr>
        <p:txBody>
          <a:bodyPr>
            <a:normAutofit fontScale="85000" lnSpcReduction="20000"/>
          </a:bodyPr>
          <a:lstStyle/>
          <a:p>
            <a:pPr marL="0" indent="0">
              <a:buNone/>
            </a:pPr>
            <a:r>
              <a:rPr lang="tr-TR" dirty="0" smtClean="0"/>
              <a:t>Tarım</a:t>
            </a:r>
          </a:p>
          <a:p>
            <a:pPr marL="0" indent="0">
              <a:buNone/>
            </a:pPr>
            <a:endParaRPr lang="tr-TR" dirty="0"/>
          </a:p>
          <a:p>
            <a:pPr algn="just"/>
            <a:r>
              <a:rPr lang="tr-TR" dirty="0" smtClean="0"/>
              <a:t>Osmanlı </a:t>
            </a:r>
            <a:r>
              <a:rPr lang="tr-TR" dirty="0"/>
              <a:t>Devleti’nin ekonominin temeli tarıma dayanıyordu. Vergilerin çoğunluğu tarımsal faaliyetlerden alınmaktaydı. Devlet tarafından ekilip biçilmesi için toprak verilen köylü, kullanım hakkına sahip olduğu bu toprakları ekip biçerek kendi geçimini sağlar, öldüğünde ise toprakları çocuklarına geçerdi. Köylü; toprağı satamaz, vakfedemez ve devredemezdi.</a:t>
            </a:r>
          </a:p>
          <a:p>
            <a:pPr algn="just"/>
            <a:endParaRPr lang="tr-TR" dirty="0"/>
          </a:p>
          <a:p>
            <a:pPr algn="just"/>
            <a:r>
              <a:rPr lang="tr-TR" dirty="0"/>
              <a:t>Miri arazilerde devletin, tımar sahibinin ve köylünün birbirlerine karşı sorumlulukları </a:t>
            </a:r>
            <a:r>
              <a:rPr lang="tr-TR" dirty="0" smtClean="0"/>
              <a:t>vardı.</a:t>
            </a:r>
            <a:endParaRPr lang="tr-TR" dirty="0"/>
          </a:p>
        </p:txBody>
      </p:sp>
    </p:spTree>
    <p:extLst>
      <p:ext uri="{BB962C8B-B14F-4D97-AF65-F5344CB8AC3E}">
        <p14:creationId xmlns:p14="http://schemas.microsoft.com/office/powerpoint/2010/main" val="1675535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836712"/>
            <a:ext cx="8229600" cy="4525963"/>
          </a:xfrm>
        </p:spPr>
        <p:txBody>
          <a:bodyPr>
            <a:normAutofit fontScale="55000" lnSpcReduction="20000"/>
          </a:bodyPr>
          <a:lstStyle/>
          <a:p>
            <a:pPr marL="0" indent="0">
              <a:buNone/>
            </a:pPr>
            <a:r>
              <a:rPr lang="tr-TR" dirty="0"/>
              <a:t>Hayvancılık</a:t>
            </a:r>
          </a:p>
          <a:p>
            <a:endParaRPr lang="tr-TR" dirty="0"/>
          </a:p>
          <a:p>
            <a:pPr algn="just"/>
            <a:r>
              <a:rPr lang="tr-TR" dirty="0"/>
              <a:t>Osmanlı Devleti’nde ekonominin bir diğer unsuru da hayvancılıktı. Hayvancılıktan et ve süt gibi temel gıdaların karşılanmasının yanı sıra, ulaşım, taşımacılık ve dokumacılık alanlarında da faydalanılmıştır. Ayrıca balıkçılık ve arıcılık da gelişmiştir.</a:t>
            </a:r>
          </a:p>
          <a:p>
            <a:pPr algn="just"/>
            <a:endParaRPr lang="tr-TR" dirty="0"/>
          </a:p>
          <a:p>
            <a:pPr algn="just"/>
            <a:r>
              <a:rPr lang="tr-TR" dirty="0"/>
              <a:t>K</a:t>
            </a:r>
            <a:r>
              <a:rPr lang="tr-TR" dirty="0" smtClean="0"/>
              <a:t>onargöçerler </a:t>
            </a:r>
            <a:r>
              <a:rPr lang="tr-TR" dirty="0"/>
              <a:t>halk hayvancılıkla uğraşmıştır. Konargöçerler   (</a:t>
            </a:r>
            <a:r>
              <a:rPr lang="tr-TR" dirty="0" err="1"/>
              <a:t>yörük</a:t>
            </a:r>
            <a:r>
              <a:rPr lang="tr-TR" dirty="0"/>
              <a:t>) özellikle küçükbaş hayvancılık ile uğraşırlardı. Devlet hayvancılıkla uğraşanlardan </a:t>
            </a:r>
            <a:r>
              <a:rPr lang="tr-TR" dirty="0" err="1"/>
              <a:t>adetiağnam</a:t>
            </a:r>
            <a:r>
              <a:rPr lang="tr-TR" dirty="0"/>
              <a:t> adı verilen vergi alırdı.</a:t>
            </a:r>
          </a:p>
          <a:p>
            <a:pPr algn="just"/>
            <a:endParaRPr lang="tr-TR" dirty="0"/>
          </a:p>
          <a:p>
            <a:pPr algn="just"/>
            <a:r>
              <a:rPr lang="tr-TR" dirty="0"/>
              <a:t>Bu dönemde hayvancılık faaliyetleri en çok, Balıkesir, Manisa, Aydın ve Bursa çevresinde yapılmaktaydı.</a:t>
            </a:r>
          </a:p>
          <a:p>
            <a:pPr algn="just"/>
            <a:endParaRPr lang="tr-TR" dirty="0"/>
          </a:p>
          <a:p>
            <a:pPr algn="just"/>
            <a:r>
              <a:rPr lang="tr-TR" dirty="0"/>
              <a:t>Konargöçerlerin dışında köylüler de hayvan besliyordu. Osmanlılarda hayvancılık, devlet tarafından her dönemde desteklenmişti. Hayvancılığın gelişmesi sonucu Bursa’da ipek, Selanik’te çuha, Bulgaristan’da aba, Ankara’da tiftik üretim merkezleri olarak ün kazandı</a:t>
            </a:r>
          </a:p>
        </p:txBody>
      </p:sp>
    </p:spTree>
    <p:extLst>
      <p:ext uri="{BB962C8B-B14F-4D97-AF65-F5344CB8AC3E}">
        <p14:creationId xmlns:p14="http://schemas.microsoft.com/office/powerpoint/2010/main" val="484266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124744"/>
            <a:ext cx="8229600" cy="4525963"/>
          </a:xfrm>
        </p:spPr>
        <p:txBody>
          <a:bodyPr>
            <a:normAutofit fontScale="70000" lnSpcReduction="20000"/>
          </a:bodyPr>
          <a:lstStyle/>
          <a:p>
            <a:pPr marL="0" indent="0">
              <a:buNone/>
            </a:pPr>
            <a:r>
              <a:rPr lang="tr-TR" dirty="0"/>
              <a:t>İç Ticaret</a:t>
            </a:r>
          </a:p>
          <a:p>
            <a:endParaRPr lang="tr-TR" dirty="0"/>
          </a:p>
          <a:p>
            <a:r>
              <a:rPr lang="tr-TR" dirty="0"/>
              <a:t>Osmanlı Devleti doğudan ve batıdan gelen ticaret yollarının kesiştiği bir bölgede kurulmuştu. Bu nedenle Osmanlılar, kuruluş yıllarından itibaren, ticaretin gelişmesi için önlemler almış, çalışmalar </a:t>
            </a:r>
            <a:r>
              <a:rPr lang="tr-TR" dirty="0" smtClean="0"/>
              <a:t>yapmışlardır</a:t>
            </a:r>
            <a:r>
              <a:rPr lang="tr-TR" dirty="0" smtClean="0"/>
              <a:t>.</a:t>
            </a:r>
          </a:p>
          <a:p>
            <a:pPr marL="0" indent="0">
              <a:buNone/>
            </a:pPr>
            <a:endParaRPr lang="tr-TR" dirty="0" smtClean="0"/>
          </a:p>
          <a:p>
            <a:pPr marL="0" indent="0">
              <a:buNone/>
            </a:pPr>
            <a:r>
              <a:rPr lang="tr-TR" dirty="0"/>
              <a:t>Dış Ticaret</a:t>
            </a:r>
          </a:p>
          <a:p>
            <a:endParaRPr lang="tr-TR" dirty="0"/>
          </a:p>
          <a:p>
            <a:r>
              <a:rPr lang="tr-TR" dirty="0"/>
              <a:t>Osmanlı Devleti’nin, Anadolu’da egemenlik alanını genişletmesi, egemen olduğu topraklarda güvenliği sağlaması ve liman şehirlerini ele geçirmesi, XIV. yüzyılın sonlarından itibaren dış ticaretin gelişmesini sağlamıştır. Yıldırım Bayezid döneminde Erzincan’a kadar olan toprakların alınması sonucu, İran ipek kervanları, Trabzon yolu yerine Bursa yolunu tercih etmişlerdir.</a:t>
            </a:r>
          </a:p>
        </p:txBody>
      </p:sp>
    </p:spTree>
    <p:extLst>
      <p:ext uri="{BB962C8B-B14F-4D97-AF65-F5344CB8AC3E}">
        <p14:creationId xmlns:p14="http://schemas.microsoft.com/office/powerpoint/2010/main" val="2580517214"/>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460</Words>
  <Application>Microsoft Office PowerPoint</Application>
  <PresentationFormat>Ekran Gösterisi (4:3)</PresentationFormat>
  <Paragraphs>33</Paragraphs>
  <Slides>8</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8</vt:i4>
      </vt:variant>
    </vt:vector>
  </HeadingPairs>
  <TitlesOfParts>
    <vt:vector size="11" baseType="lpstr">
      <vt:lpstr>Arial</vt:lpstr>
      <vt:lpstr>Calibri</vt:lpstr>
      <vt:lpstr>Ofis Teması</vt:lpstr>
      <vt:lpstr>OSMANLI TARİHİ </vt:lpstr>
      <vt:lpstr>PowerPoint Sunusu</vt:lpstr>
      <vt:lpstr>Osmanlı Ekonomisi</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OSMANLI TARİHİ </dc:title>
  <dc:creator>halide</dc:creator>
  <cp:lastModifiedBy>aycan</cp:lastModifiedBy>
  <cp:revision>4</cp:revision>
  <dcterms:created xsi:type="dcterms:W3CDTF">2018-01-30T11:06:42Z</dcterms:created>
  <dcterms:modified xsi:type="dcterms:W3CDTF">2018-02-20T12:45:07Z</dcterms:modified>
</cp:coreProperties>
</file>