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4" r:id="rId6"/>
    <p:sldId id="265" r:id="rId7"/>
    <p:sldId id="261" r:id="rId8"/>
    <p:sldId id="262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20.02.2018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20.02.2018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20.02.2018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20.02.2018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OSMANLI TARİHİ 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Osmanlı Devleti’nde Dini Hayat ve Gayr-i Müslimler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3594"/>
            <a:ext cx="2304256" cy="218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763" y="157914"/>
            <a:ext cx="2371725" cy="214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75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7"/>
            <a:ext cx="8821487" cy="626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23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Osmanlı Devleti’nde Dini Hayat ve Gayr-i Müslimler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/>
              <a:t>Osmanlı Devletinin, tebaası olan </a:t>
            </a:r>
            <a:r>
              <a:rPr lang="tr-TR" dirty="0" smtClean="0"/>
              <a:t>gayrimüslimler, </a:t>
            </a:r>
            <a:r>
              <a:rPr lang="tr-TR" dirty="0"/>
              <a:t>yönetim şekli, tarihî ve </a:t>
            </a:r>
            <a:r>
              <a:rPr lang="tr-TR" dirty="0" smtClean="0"/>
              <a:t>dinî kökleri </a:t>
            </a:r>
            <a:r>
              <a:rPr lang="tr-TR" dirty="0"/>
              <a:t>olan önemli bir politika olarak karşımıza çıkmaktadır. Bu </a:t>
            </a:r>
            <a:r>
              <a:rPr lang="tr-TR" dirty="0" smtClean="0"/>
              <a:t>bağlamda, Osmanlı </a:t>
            </a:r>
            <a:r>
              <a:rPr lang="tr-TR" dirty="0"/>
              <a:t>ülkesinde yaşayan gayrimüslimlerin durumu, Osmanlı </a:t>
            </a:r>
            <a:r>
              <a:rPr lang="tr-TR" dirty="0" smtClean="0"/>
              <a:t>Türkleriyle ilişkileri </a:t>
            </a:r>
            <a:r>
              <a:rPr lang="tr-TR" dirty="0"/>
              <a:t>ve Osmanlı yönetiminin onlara karşı tavrı, bu çalışmanın </a:t>
            </a:r>
            <a:r>
              <a:rPr lang="tr-TR" dirty="0" smtClean="0"/>
              <a:t>konularını oluşturmaktadır</a:t>
            </a:r>
            <a:r>
              <a:rPr lang="tr-T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02142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tr-TR" dirty="0"/>
              <a:t>Osmanlı Devleti kendinden önceki Müslüman devletlerin gerçekleştirdiği birçok politikayı uygulamaya devam etmiştir. Bu politikalardan biri de kendi yönetim anlayışıyla yeniden şekillendirdiği “millet </a:t>
            </a:r>
            <a:r>
              <a:rPr lang="tr-TR" dirty="0" err="1"/>
              <a:t>sistemi”dir</a:t>
            </a:r>
            <a:r>
              <a:rPr lang="tr-TR" dirty="0"/>
              <a:t>. Bu çalışmada millet sistemi incelenirken, bunun zimmet ve </a:t>
            </a:r>
            <a:r>
              <a:rPr lang="tr-TR" dirty="0" err="1"/>
              <a:t>emân</a:t>
            </a:r>
            <a:r>
              <a:rPr lang="tr-TR" dirty="0"/>
              <a:t> uygulamalarıyla irtibatına değinilmiştir. Böylece Osmanlı Devleti’nin hâkimiyeti altındaki gayrimüslim halka bakışı ve tavrı, millet sisteminin niteliğine dair görüşler ele alınarak </a:t>
            </a:r>
            <a:r>
              <a:rPr lang="tr-TR" dirty="0" smtClean="0"/>
              <a:t>açıklanmıştır.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7217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/>
              <a:t>İslam Hukuku’ndaki “dinde zorlama yoktur” esasını benimsemiş olan Osmanlı Devleti, ele geçirdiği topraklarda yaşayan gayrimüslimlerle bir zimmet anlaşması </a:t>
            </a:r>
            <a:r>
              <a:rPr lang="tr-TR" dirty="0" smtClean="0"/>
              <a:t>imzalamış, gayrimüslimler </a:t>
            </a:r>
            <a:r>
              <a:rPr lang="tr-TR" dirty="0"/>
              <a:t>haraç ve cizye ödeyerek can ve mal güvenlikleri devlet tarafından emniyet altına alınmıştır.</a:t>
            </a:r>
          </a:p>
        </p:txBody>
      </p:sp>
    </p:spTree>
    <p:extLst>
      <p:ext uri="{BB962C8B-B14F-4D97-AF65-F5344CB8AC3E}">
        <p14:creationId xmlns:p14="http://schemas.microsoft.com/office/powerpoint/2010/main" val="1356708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/>
              <a:t>Osmanlı Devleti’nde gayrimüslimlerle iç içe yaşama, devletin kuruluş yıllarına kadar gider. Gayrimüslimler, İslam Hukuku’nun “zimmi hukuku” ile birlikte zaman zaman çıkarılan “örfî </a:t>
            </a:r>
            <a:r>
              <a:rPr lang="tr-TR" dirty="0" err="1"/>
              <a:t>hukuk”un</a:t>
            </a:r>
            <a:r>
              <a:rPr lang="tr-TR" dirty="0"/>
              <a:t> sağladığı düzen içinde huzur, barış ve güven içerisinde yüzyıllarca </a:t>
            </a:r>
            <a:r>
              <a:rPr lang="tr-TR" dirty="0" smtClean="0"/>
              <a:t>yaşamışlardır.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2249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/>
              <a:t>Kuruluş devrinde Ahilik, Babailik ve Mevlevilik gibi tasavvufi oluşumlar diğer Anadolu beyliklerinde  olduğu gibi Osmanlı Beyliği’nde de etkili olmuştur. </a:t>
            </a:r>
          </a:p>
          <a:p>
            <a:pPr algn="just"/>
            <a:r>
              <a:rPr lang="tr-TR" dirty="0" smtClean="0"/>
              <a:t>Ahiliğin yanı sıra Ahmet </a:t>
            </a:r>
            <a:r>
              <a:rPr lang="tr-TR" dirty="0" err="1" smtClean="0"/>
              <a:t>Yesevi</a:t>
            </a:r>
            <a:r>
              <a:rPr lang="tr-TR" dirty="0" smtClean="0"/>
              <a:t> </a:t>
            </a:r>
            <a:r>
              <a:rPr lang="tr-TR" dirty="0" err="1"/>
              <a:t>s</a:t>
            </a:r>
            <a:r>
              <a:rPr lang="tr-TR" dirty="0" err="1" smtClean="0"/>
              <a:t>ufiliğinin</a:t>
            </a:r>
            <a:r>
              <a:rPr lang="tr-TR" dirty="0" smtClean="0"/>
              <a:t> uzantısı olan Alperenler denilen daha sonra Bektaşiliğe çevrilen Babai Tarikatı’nın da rolü olmuştur.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763585"/>
            <a:ext cx="6194073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7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Osmanlılarda, genel ve özel mahiyette </a:t>
            </a:r>
            <a:r>
              <a:rPr lang="tr-TR" dirty="0" err="1" smtClean="0"/>
              <a:t>şer’î</a:t>
            </a:r>
            <a:r>
              <a:rPr lang="tr-TR" dirty="0" smtClean="0"/>
              <a:t> ve hukukî meselelere Hanefî fıkhı üzerinde cevap veren zata «müftü», verilen karara «fetva» denmiştir. Meşihat-i İslamiye denilen bu makamın kuruluştan beri olduğu düşünülebilir. </a:t>
            </a:r>
          </a:p>
          <a:p>
            <a:r>
              <a:rPr lang="tr-TR" dirty="0" smtClean="0"/>
              <a:t>Şeyhülislam ve müftü tabirleri II. Murad zamanından itibaren kullanılmıştır.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17393428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289</Words>
  <Application>Microsoft Office PowerPoint</Application>
  <PresentationFormat>Ekran Gösterisi (4:3)</PresentationFormat>
  <Paragraphs>11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1" baseType="lpstr">
      <vt:lpstr>Arial</vt:lpstr>
      <vt:lpstr>Calibri</vt:lpstr>
      <vt:lpstr>Ofis Teması</vt:lpstr>
      <vt:lpstr>OSMANLI TARİHİ </vt:lpstr>
      <vt:lpstr>PowerPoint Sunusu</vt:lpstr>
      <vt:lpstr>Osmanlı Devleti’nde Dini Hayat ve Gayr-i Müslimler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OSMANLI TARİHİ </dc:title>
  <dc:creator>halide</dc:creator>
  <cp:lastModifiedBy>aycan</cp:lastModifiedBy>
  <cp:revision>4</cp:revision>
  <dcterms:created xsi:type="dcterms:W3CDTF">2018-01-30T11:07:19Z</dcterms:created>
  <dcterms:modified xsi:type="dcterms:W3CDTF">2018-02-20T13:34:15Z</dcterms:modified>
</cp:coreProperties>
</file>