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0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2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84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03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436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9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279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80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816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85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7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707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15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0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700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304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14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3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703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718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0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8651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948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0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820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5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77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37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6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5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65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34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63746-5041-4FE8-BDCE-4A710C7815E9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E0BA-ECB3-429C-A23B-03155DA7E9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44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6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78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40324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25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140572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+mn-lt"/>
              </a:rPr>
              <a:t>Epigenetik</a:t>
            </a:r>
            <a:r>
              <a:rPr lang="en-US" b="1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771" y="1426380"/>
            <a:ext cx="11589914" cy="4351338"/>
          </a:xfrm>
        </p:spPr>
        <p:txBody>
          <a:bodyPr>
            <a:noAutofit/>
          </a:bodyPr>
          <a:lstStyle/>
          <a:p>
            <a:pPr algn="just"/>
            <a:r>
              <a:rPr lang="en-US" b="1" dirty="0" err="1"/>
              <a:t>Epigenetik</a:t>
            </a:r>
            <a:r>
              <a:rPr lang="en-US" b="1" dirty="0"/>
              <a:t> , </a:t>
            </a:r>
            <a:r>
              <a:rPr lang="en-US" b="1" dirty="0" smtClean="0"/>
              <a:t>DNA </a:t>
            </a:r>
            <a:r>
              <a:rPr lang="en-US" b="1" dirty="0" err="1" smtClean="0"/>
              <a:t>dizisinde</a:t>
            </a:r>
            <a:r>
              <a:rPr lang="en-US" b="1" dirty="0" smtClean="0"/>
              <a:t> </a:t>
            </a:r>
            <a:r>
              <a:rPr lang="en-US" b="1" dirty="0" err="1" smtClean="0"/>
              <a:t>bulunmayan</a:t>
            </a:r>
            <a:r>
              <a:rPr lang="en-US" b="1" dirty="0" smtClean="0"/>
              <a:t>, </a:t>
            </a:r>
            <a:r>
              <a:rPr lang="en-US" b="1" dirty="0"/>
              <a:t>gen </a:t>
            </a:r>
            <a:r>
              <a:rPr lang="en-US" b="1" dirty="0" err="1" smtClean="0"/>
              <a:t>işlevindeki</a:t>
            </a:r>
            <a:r>
              <a:rPr lang="en-US" b="1" dirty="0" smtClean="0"/>
              <a:t> </a:t>
            </a:r>
            <a:r>
              <a:rPr lang="en-US" b="1" dirty="0" err="1" smtClean="0"/>
              <a:t>kalıtsal</a:t>
            </a:r>
            <a:r>
              <a:rPr lang="en-US" b="1" dirty="0" smtClean="0"/>
              <a:t> </a:t>
            </a:r>
            <a:r>
              <a:rPr lang="en-US" b="1" dirty="0" err="1"/>
              <a:t>değişikliklerin</a:t>
            </a:r>
            <a:r>
              <a:rPr lang="en-US" b="1" dirty="0"/>
              <a:t> </a:t>
            </a:r>
            <a:r>
              <a:rPr lang="en-US" b="1" dirty="0" err="1"/>
              <a:t>çalışmasıdır</a:t>
            </a:r>
            <a:r>
              <a:rPr lang="en-US" b="1" dirty="0" smtClean="0"/>
              <a:t>.</a:t>
            </a:r>
            <a:r>
              <a:rPr lang="en-US" b="1" dirty="0"/>
              <a:t> </a:t>
            </a:r>
            <a:endParaRPr lang="en-US" b="1" dirty="0" smtClean="0"/>
          </a:p>
          <a:p>
            <a:pPr algn="just"/>
            <a:r>
              <a:rPr lang="en-US" b="1" dirty="0"/>
              <a:t> </a:t>
            </a:r>
            <a:endParaRPr lang="en-US" b="1" dirty="0" smtClean="0"/>
          </a:p>
          <a:p>
            <a:pPr algn="just"/>
            <a:r>
              <a:rPr lang="en-US" b="1" dirty="0" err="1" smtClean="0"/>
              <a:t>Epigenetik</a:t>
            </a:r>
            <a:r>
              <a:rPr lang="en-US" b="1" dirty="0" smtClean="0"/>
              <a:t> </a:t>
            </a:r>
            <a:r>
              <a:rPr lang="en-US" b="1" dirty="0" err="1" smtClean="0"/>
              <a:t>genelde</a:t>
            </a:r>
            <a:r>
              <a:rPr lang="en-US" b="1" dirty="0" smtClean="0"/>
              <a:t>  </a:t>
            </a:r>
            <a:r>
              <a:rPr lang="en-US" b="1" dirty="0" err="1"/>
              <a:t>bir</a:t>
            </a:r>
            <a:r>
              <a:rPr lang="en-US" b="1" dirty="0"/>
              <a:t>  </a:t>
            </a:r>
            <a:r>
              <a:rPr lang="en-US" b="1" dirty="0" err="1" smtClean="0"/>
              <a:t>genin</a:t>
            </a:r>
            <a:r>
              <a:rPr lang="en-US" b="1" dirty="0" smtClean="0"/>
              <a:t> </a:t>
            </a:r>
            <a:r>
              <a:rPr lang="en-US" b="1" dirty="0"/>
              <a:t> </a:t>
            </a:r>
            <a:r>
              <a:rPr lang="en-US" b="1" u="sng" dirty="0" err="1" smtClean="0"/>
              <a:t>ifadesini</a:t>
            </a:r>
            <a:r>
              <a:rPr lang="en-US" b="1" dirty="0"/>
              <a:t> </a:t>
            </a:r>
            <a:r>
              <a:rPr lang="en-US" b="1" dirty="0" err="1"/>
              <a:t>etkileyen</a:t>
            </a:r>
            <a:r>
              <a:rPr lang="en-US" b="1" dirty="0"/>
              <a:t> </a:t>
            </a:r>
            <a:r>
              <a:rPr lang="en-US" b="1" dirty="0" err="1"/>
              <a:t>değişiklikleri</a:t>
            </a:r>
            <a:r>
              <a:rPr lang="en-US" b="1" dirty="0"/>
              <a:t> </a:t>
            </a:r>
            <a:r>
              <a:rPr lang="en-US" b="1" dirty="0" err="1"/>
              <a:t>gösterir</a:t>
            </a:r>
            <a:r>
              <a:rPr lang="en-US" b="1" dirty="0"/>
              <a:t>, </a:t>
            </a:r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err="1" smtClean="0"/>
              <a:t>Aynı</a:t>
            </a:r>
            <a:r>
              <a:rPr lang="en-US" b="1" dirty="0" smtClean="0"/>
              <a:t> </a:t>
            </a:r>
            <a:r>
              <a:rPr lang="en-US" b="1" dirty="0" err="1"/>
              <a:t>zamanda</a:t>
            </a:r>
            <a:r>
              <a:rPr lang="en-US" b="1" dirty="0"/>
              <a:t> </a:t>
            </a:r>
            <a:r>
              <a:rPr lang="en-US" b="1" dirty="0" smtClean="0"/>
              <a:t>gen </a:t>
            </a:r>
            <a:r>
              <a:rPr lang="en-US" b="1" dirty="0" err="1" smtClean="0"/>
              <a:t>modifikasyonları</a:t>
            </a:r>
            <a:r>
              <a:rPr lang="en-US" b="1" dirty="0" smtClean="0"/>
              <a:t> </a:t>
            </a:r>
            <a:r>
              <a:rPr lang="en-US" b="1" dirty="0" err="1" smtClean="0"/>
              <a:t>hariç</a:t>
            </a:r>
            <a:r>
              <a:rPr lang="en-US" b="1" dirty="0" smtClean="0"/>
              <a:t>, </a:t>
            </a:r>
            <a:r>
              <a:rPr lang="en-US" b="1" dirty="0" err="1" smtClean="0"/>
              <a:t>kalıtsal</a:t>
            </a:r>
            <a:r>
              <a:rPr lang="en-US" b="1" dirty="0" smtClean="0"/>
              <a:t> </a:t>
            </a:r>
            <a:r>
              <a:rPr lang="en-US" b="1" dirty="0" err="1" smtClean="0"/>
              <a:t>olan</a:t>
            </a:r>
            <a:r>
              <a:rPr lang="en-US" b="1" dirty="0" smtClean="0"/>
              <a:t> </a:t>
            </a:r>
            <a:r>
              <a:rPr lang="en-US" b="1" dirty="0" err="1" smtClean="0"/>
              <a:t>fenotipik</a:t>
            </a:r>
            <a:r>
              <a:rPr lang="en-US" b="1" dirty="0" smtClean="0"/>
              <a:t> </a:t>
            </a:r>
            <a:r>
              <a:rPr lang="en-US" b="1" dirty="0" err="1" smtClean="0"/>
              <a:t>değişiklikleri</a:t>
            </a:r>
            <a:r>
              <a:rPr lang="en-US" b="1" dirty="0" smtClean="0"/>
              <a:t> de </a:t>
            </a:r>
            <a:r>
              <a:rPr lang="en-US" b="1" dirty="0" err="1"/>
              <a:t>tanımlamak</a:t>
            </a:r>
            <a:r>
              <a:rPr lang="en-US" b="1" dirty="0"/>
              <a:t> </a:t>
            </a:r>
            <a:r>
              <a:rPr lang="en-US" b="1" dirty="0" err="1" smtClean="0"/>
              <a:t>için</a:t>
            </a:r>
            <a:r>
              <a:rPr lang="en-US" b="1" dirty="0" smtClean="0"/>
              <a:t> </a:t>
            </a:r>
            <a:r>
              <a:rPr lang="en-US" b="1" dirty="0" err="1" smtClean="0"/>
              <a:t>kullanılmaktadır</a:t>
            </a:r>
            <a:r>
              <a:rPr lang="en-US" b="1" dirty="0" smtClean="0"/>
              <a:t>.</a:t>
            </a:r>
            <a:r>
              <a:rPr lang="en-US" b="1" dirty="0"/>
              <a:t> </a:t>
            </a:r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Bu </a:t>
            </a:r>
            <a:r>
              <a:rPr lang="en-US" b="1" dirty="0" err="1"/>
              <a:t>f</a:t>
            </a:r>
            <a:r>
              <a:rPr lang="en-US" b="1" dirty="0" err="1" smtClean="0"/>
              <a:t>enotipik</a:t>
            </a:r>
            <a:r>
              <a:rPr lang="en-US" b="1" dirty="0" smtClean="0"/>
              <a:t> </a:t>
            </a:r>
            <a:r>
              <a:rPr lang="en-US" b="1" dirty="0" err="1" smtClean="0"/>
              <a:t>özellikler</a:t>
            </a:r>
            <a:r>
              <a:rPr lang="en-US" b="1" dirty="0"/>
              <a:t> </a:t>
            </a:r>
            <a:r>
              <a:rPr lang="en-US" b="1" dirty="0" smtClean="0"/>
              <a:t>,</a:t>
            </a:r>
            <a:r>
              <a:rPr lang="en-US" b="1" dirty="0"/>
              <a:t> </a:t>
            </a:r>
            <a:r>
              <a:rPr lang="en-US" b="1" dirty="0" err="1" smtClean="0"/>
              <a:t>çevresel</a:t>
            </a:r>
            <a:r>
              <a:rPr lang="en-US" b="1" dirty="0"/>
              <a:t> </a:t>
            </a:r>
            <a:r>
              <a:rPr lang="en-US" b="1" dirty="0" err="1"/>
              <a:t>faktörlerden</a:t>
            </a:r>
            <a:r>
              <a:rPr lang="en-US" b="1" dirty="0"/>
              <a:t> </a:t>
            </a:r>
            <a:r>
              <a:rPr lang="en-US" b="1" dirty="0" err="1"/>
              <a:t>kaynaklanabilir</a:t>
            </a:r>
            <a:r>
              <a:rPr lang="en-US" b="1" dirty="0"/>
              <a:t> </a:t>
            </a:r>
            <a:r>
              <a:rPr lang="en-US" b="1" dirty="0" err="1"/>
              <a:t>veya</a:t>
            </a:r>
            <a:r>
              <a:rPr lang="en-US" b="1" dirty="0"/>
              <a:t> normal </a:t>
            </a:r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programının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parçası</a:t>
            </a:r>
            <a:r>
              <a:rPr lang="en-US" b="1" dirty="0"/>
              <a:t> </a:t>
            </a:r>
            <a:r>
              <a:rPr lang="en-US" b="1" dirty="0" err="1"/>
              <a:t>olabilir</a:t>
            </a:r>
            <a:r>
              <a:rPr lang="en-US" b="1" dirty="0"/>
              <a:t>. 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9938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59" y="447585"/>
            <a:ext cx="11499761" cy="6172155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Başka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ifade</a:t>
            </a:r>
            <a:r>
              <a:rPr lang="en-US" b="1" dirty="0" smtClean="0"/>
              <a:t> de </a:t>
            </a:r>
            <a:r>
              <a:rPr lang="en-US" b="1" dirty="0"/>
              <a:t>gen </a:t>
            </a:r>
            <a:r>
              <a:rPr lang="en-US" b="1" dirty="0" err="1" smtClean="0"/>
              <a:t>ekspresyonuna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ifadesine</a:t>
            </a:r>
            <a:r>
              <a:rPr lang="en-US" b="1" dirty="0" smtClean="0"/>
              <a:t>) </a:t>
            </a:r>
            <a:r>
              <a:rPr lang="en-US" b="1" dirty="0" err="1" smtClean="0"/>
              <a:t>bağlı</a:t>
            </a:r>
            <a:r>
              <a:rPr lang="en-US" b="1" dirty="0" smtClean="0"/>
              <a:t> </a:t>
            </a:r>
            <a:r>
              <a:rPr lang="en-US" b="1" dirty="0" err="1"/>
              <a:t>kalıtsal</a:t>
            </a:r>
            <a:r>
              <a:rPr lang="en-US" b="1" dirty="0"/>
              <a:t> </a:t>
            </a:r>
            <a:r>
              <a:rPr lang="en-US" b="1" dirty="0" err="1"/>
              <a:t>bilgidir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Bu </a:t>
            </a:r>
            <a:r>
              <a:rPr lang="en-US" b="1" dirty="0" err="1"/>
              <a:t>tür</a:t>
            </a:r>
            <a:r>
              <a:rPr lang="en-US" b="1" dirty="0"/>
              <a:t> </a:t>
            </a:r>
            <a:r>
              <a:rPr lang="en-US" b="1" dirty="0" err="1"/>
              <a:t>değişiklikler</a:t>
            </a:r>
            <a:r>
              <a:rPr lang="en-US" b="1" dirty="0"/>
              <a:t> </a:t>
            </a:r>
            <a:r>
              <a:rPr lang="en-US" b="1" dirty="0" err="1"/>
              <a:t>üreten</a:t>
            </a:r>
            <a:r>
              <a:rPr lang="en-US" b="1" dirty="0"/>
              <a:t> </a:t>
            </a:r>
            <a:r>
              <a:rPr lang="en-US" b="1" dirty="0" err="1"/>
              <a:t>mekanizmalara</a:t>
            </a:r>
            <a:r>
              <a:rPr lang="en-US" b="1" dirty="0"/>
              <a:t> </a:t>
            </a:r>
            <a:r>
              <a:rPr lang="en-US" b="1" dirty="0" err="1"/>
              <a:t>örnekler</a:t>
            </a:r>
            <a:r>
              <a:rPr lang="en-US" b="1" dirty="0"/>
              <a:t> DNA</a:t>
            </a:r>
            <a:r>
              <a:rPr lang="en-US" b="1" u="sng" dirty="0"/>
              <a:t> </a:t>
            </a:r>
            <a:r>
              <a:rPr lang="en-US" b="1" dirty="0"/>
              <a:t>metilasyonu </a:t>
            </a:r>
            <a:r>
              <a:rPr lang="en-US" b="1" dirty="0" err="1"/>
              <a:t>ve</a:t>
            </a:r>
            <a:r>
              <a:rPr lang="en-US" b="1" dirty="0"/>
              <a:t> histon </a:t>
            </a:r>
            <a:r>
              <a:rPr lang="en-US" b="1" dirty="0" err="1"/>
              <a:t>modifikasyonu</a:t>
            </a:r>
            <a:r>
              <a:rPr lang="en-US" b="1" dirty="0"/>
              <a:t> </a:t>
            </a:r>
            <a:r>
              <a:rPr lang="en-US" b="1" dirty="0" err="1" smtClean="0"/>
              <a:t>gibidir</a:t>
            </a:r>
            <a:r>
              <a:rPr lang="en-US" b="1" dirty="0" smtClean="0"/>
              <a:t>..</a:t>
            </a:r>
          </a:p>
          <a:p>
            <a:endParaRPr lang="en-US" b="1" dirty="0"/>
          </a:p>
          <a:p>
            <a:r>
              <a:rPr lang="en-US" b="1" dirty="0" err="1" smtClean="0"/>
              <a:t>Bunlar</a:t>
            </a:r>
            <a:r>
              <a:rPr lang="en-US" b="1" dirty="0" smtClean="0"/>
              <a:t>, </a:t>
            </a:r>
            <a:r>
              <a:rPr lang="en-US" b="1" dirty="0"/>
              <a:t> </a:t>
            </a:r>
            <a:r>
              <a:rPr lang="en-US" b="1" dirty="0" smtClean="0"/>
              <a:t>DNA</a:t>
            </a:r>
            <a:r>
              <a:rPr lang="en-US" b="1" dirty="0"/>
              <a:t> </a:t>
            </a:r>
            <a:r>
              <a:rPr lang="en-US" b="1" dirty="0" err="1" smtClean="0"/>
              <a:t>dizisini</a:t>
            </a:r>
            <a:r>
              <a:rPr lang="en-US" b="1" dirty="0" smtClean="0"/>
              <a:t> </a:t>
            </a:r>
            <a:r>
              <a:rPr lang="en-US" b="1" dirty="0" err="1" smtClean="0"/>
              <a:t>değiştirmeden</a:t>
            </a:r>
            <a:r>
              <a:rPr lang="en-US" b="1" dirty="0" smtClean="0"/>
              <a:t> </a:t>
            </a:r>
            <a:r>
              <a:rPr lang="en-US" b="1" dirty="0" err="1"/>
              <a:t>genlerin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 smtClean="0"/>
              <a:t>ifade</a:t>
            </a:r>
            <a:r>
              <a:rPr lang="en-US" b="1" dirty="0" smtClean="0"/>
              <a:t> </a:t>
            </a:r>
            <a:r>
              <a:rPr lang="en-US" b="1" dirty="0" err="1" smtClean="0"/>
              <a:t>edildiğini</a:t>
            </a:r>
            <a:r>
              <a:rPr lang="en-US" b="1" dirty="0" smtClean="0"/>
              <a:t> </a:t>
            </a:r>
            <a:r>
              <a:rPr lang="en-US" b="1" dirty="0" err="1"/>
              <a:t>değiştirir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 err="1" smtClean="0"/>
              <a:t>Epigenetik</a:t>
            </a:r>
            <a:r>
              <a:rPr lang="en-US" b="1" dirty="0" smtClean="0"/>
              <a:t> </a:t>
            </a:r>
            <a:r>
              <a:rPr lang="en-US" b="1" dirty="0" err="1" smtClean="0"/>
              <a:t>mekanizmalar</a:t>
            </a:r>
            <a:r>
              <a:rPr lang="en-US" b="1" dirty="0" smtClean="0"/>
              <a:t> </a:t>
            </a:r>
            <a:r>
              <a:rPr lang="en-US" b="1" dirty="0" err="1"/>
              <a:t>genlerin</a:t>
            </a:r>
            <a:r>
              <a:rPr lang="en-US" b="1" dirty="0"/>
              <a:t> </a:t>
            </a:r>
            <a:r>
              <a:rPr lang="en-US" b="1" dirty="0" err="1" smtClean="0"/>
              <a:t>sessizleşmesine</a:t>
            </a:r>
            <a:r>
              <a:rPr lang="en-US" b="1" dirty="0"/>
              <a:t> </a:t>
            </a:r>
            <a:r>
              <a:rPr lang="en-US" b="1" dirty="0" err="1" smtClean="0"/>
              <a:t>neden</a:t>
            </a:r>
            <a:r>
              <a:rPr lang="en-US" b="1" dirty="0" smtClean="0"/>
              <a:t> </a:t>
            </a:r>
            <a:r>
              <a:rPr lang="en-US" b="1" dirty="0" err="1"/>
              <a:t>olurlar</a:t>
            </a:r>
            <a:r>
              <a:rPr lang="en-US" b="1" dirty="0"/>
              <a:t>. Bu </a:t>
            </a:r>
            <a:r>
              <a:rPr lang="en-US" b="1" dirty="0" smtClean="0"/>
              <a:t>d</a:t>
            </a:r>
            <a:r>
              <a:rPr lang="en-US" b="1" dirty="0"/>
              <a:t>urum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/>
              <a:t>mutasyon</a:t>
            </a:r>
            <a:r>
              <a:rPr lang="en-US" b="1" dirty="0"/>
              <a:t> </a:t>
            </a:r>
            <a:r>
              <a:rPr lang="en-US" b="1" dirty="0" err="1"/>
              <a:t>veya</a:t>
            </a:r>
            <a:r>
              <a:rPr lang="en-US" b="1" dirty="0"/>
              <a:t> </a:t>
            </a:r>
            <a:r>
              <a:rPr lang="en-US" b="1" dirty="0" err="1" smtClean="0"/>
              <a:t>delesyon</a:t>
            </a:r>
            <a:r>
              <a:rPr lang="en-US" b="1" dirty="0" smtClean="0"/>
              <a:t> </a:t>
            </a:r>
            <a:r>
              <a:rPr lang="en-US" b="1" dirty="0" err="1"/>
              <a:t>gibi</a:t>
            </a:r>
            <a:r>
              <a:rPr lang="en-US" b="1" dirty="0"/>
              <a:t> </a:t>
            </a:r>
            <a:r>
              <a:rPr lang="en-US" b="1" dirty="0" err="1" smtClean="0"/>
              <a:t>genetik</a:t>
            </a:r>
            <a:r>
              <a:rPr lang="en-US" b="1" dirty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/>
              <a:t>mekanizmayla</a:t>
            </a:r>
            <a:r>
              <a:rPr lang="en-US" b="1" dirty="0"/>
              <a:t> </a:t>
            </a:r>
            <a:r>
              <a:rPr lang="en-US" b="1" dirty="0" err="1" smtClean="0"/>
              <a:t>özdeş</a:t>
            </a:r>
            <a:r>
              <a:rPr lang="en-US" b="1" dirty="0" smtClean="0"/>
              <a:t> </a:t>
            </a:r>
            <a:r>
              <a:rPr lang="en-US" b="1" dirty="0" err="1" smtClean="0"/>
              <a:t>görülebilir</a:t>
            </a:r>
            <a:r>
              <a:rPr lang="en-US" b="1" dirty="0" smtClean="0"/>
              <a:t>.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 </a:t>
            </a:r>
            <a:r>
              <a:rPr lang="en-US" b="1" dirty="0" smtClean="0"/>
              <a:t>Gen </a:t>
            </a:r>
            <a:r>
              <a:rPr lang="en-US" b="1" dirty="0" err="1" smtClean="0"/>
              <a:t>ifadesinin</a:t>
            </a:r>
            <a:r>
              <a:rPr lang="en-US" b="1" dirty="0" smtClean="0"/>
              <a:t> </a:t>
            </a:r>
            <a:r>
              <a:rPr lang="en-US" b="1" dirty="0" err="1" smtClean="0"/>
              <a:t>sessizleşmesi</a:t>
            </a:r>
            <a:r>
              <a:rPr lang="en-US" b="1" dirty="0" smtClean="0"/>
              <a:t> , </a:t>
            </a:r>
            <a:r>
              <a:rPr lang="en-US" b="1" dirty="0" err="1"/>
              <a:t>DNA'nın</a:t>
            </a:r>
            <a:r>
              <a:rPr lang="en-US" b="1" dirty="0"/>
              <a:t> susturucu </a:t>
            </a:r>
            <a:r>
              <a:rPr lang="en-US" b="1" dirty="0" err="1"/>
              <a:t>bölgelerine</a:t>
            </a:r>
            <a:r>
              <a:rPr lang="en-US" b="1" dirty="0"/>
              <a:t> </a:t>
            </a:r>
            <a:r>
              <a:rPr lang="en-US" b="1" dirty="0" err="1"/>
              <a:t>tutturulan</a:t>
            </a:r>
            <a:r>
              <a:rPr lang="en-US" b="1" dirty="0"/>
              <a:t> </a:t>
            </a:r>
            <a:r>
              <a:rPr lang="en-US" b="1" dirty="0" err="1"/>
              <a:t>baskılayıcı</a:t>
            </a:r>
            <a:r>
              <a:rPr lang="en-US" b="1" dirty="0"/>
              <a:t> </a:t>
            </a:r>
            <a:r>
              <a:rPr lang="en-US" b="1" dirty="0" err="1" smtClean="0"/>
              <a:t>proteinler</a:t>
            </a:r>
            <a:r>
              <a:rPr lang="en-US" b="1" dirty="0" smtClean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kontrol</a:t>
            </a:r>
            <a:r>
              <a:rPr lang="en-US" b="1" dirty="0"/>
              <a:t> </a:t>
            </a:r>
            <a:r>
              <a:rPr lang="en-US" b="1" dirty="0" err="1"/>
              <a:t>edilebilir</a:t>
            </a:r>
            <a:r>
              <a:rPr lang="en-US" b="1" dirty="0"/>
              <a:t>. </a:t>
            </a:r>
            <a:endParaRPr lang="en-US" b="1" dirty="0" smtClean="0"/>
          </a:p>
          <a:p>
            <a:pPr marL="11430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461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97" y="911224"/>
            <a:ext cx="11461123" cy="5309271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/>
              <a:t>Pluripotent </a:t>
            </a:r>
            <a:r>
              <a:rPr lang="en-US" sz="3200" b="1" dirty="0" err="1"/>
              <a:t>kök</a:t>
            </a:r>
            <a:r>
              <a:rPr lang="en-US" sz="3200" b="1" dirty="0"/>
              <a:t> </a:t>
            </a:r>
            <a:r>
              <a:rPr lang="en-US" sz="3200" b="1" dirty="0" err="1"/>
              <a:t>hücrelerler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primordial germ </a:t>
            </a:r>
            <a:r>
              <a:rPr lang="en-US" sz="3200" b="1" dirty="0" err="1"/>
              <a:t>hücreleri</a:t>
            </a:r>
            <a:r>
              <a:rPr lang="en-US" sz="3200" b="1" dirty="0"/>
              <a:t> de </a:t>
            </a:r>
            <a:r>
              <a:rPr lang="en-US" sz="3200" b="1" dirty="0" err="1"/>
              <a:t>dahil</a:t>
            </a:r>
            <a:r>
              <a:rPr lang="en-US" sz="3200" b="1" dirty="0"/>
              <a:t> </a:t>
            </a:r>
            <a:r>
              <a:rPr lang="en-US" sz="3200" b="1" dirty="0" err="1"/>
              <a:t>olmak</a:t>
            </a:r>
            <a:r>
              <a:rPr lang="en-US" sz="3200" b="1" dirty="0"/>
              <a:t> </a:t>
            </a:r>
            <a:r>
              <a:rPr lang="en-US" sz="3200" b="1" dirty="0" err="1"/>
              <a:t>üzere</a:t>
            </a:r>
            <a:r>
              <a:rPr lang="en-US" sz="3200" b="1" dirty="0"/>
              <a:t> </a:t>
            </a:r>
            <a:r>
              <a:rPr lang="en-US" sz="3200" b="1" dirty="0" err="1"/>
              <a:t>memeli</a:t>
            </a:r>
            <a:r>
              <a:rPr lang="en-US" sz="3200" b="1" dirty="0"/>
              <a:t> </a:t>
            </a:r>
            <a:r>
              <a:rPr lang="en-US" sz="3200" b="1" dirty="0" err="1"/>
              <a:t>embryosundaki</a:t>
            </a:r>
            <a:r>
              <a:rPr lang="en-US" sz="3200" b="1" dirty="0"/>
              <a:t> </a:t>
            </a:r>
            <a:r>
              <a:rPr lang="en-US" sz="3200" b="1" dirty="0" err="1"/>
              <a:t>hücreler</a:t>
            </a:r>
            <a:r>
              <a:rPr lang="en-US" sz="3200" b="1" dirty="0"/>
              <a:t> </a:t>
            </a:r>
            <a:r>
              <a:rPr lang="en-US" sz="3200" b="1" dirty="0" err="1"/>
              <a:t>epigenetik</a:t>
            </a:r>
            <a:r>
              <a:rPr lang="en-US" sz="3200" b="1" dirty="0"/>
              <a:t> </a:t>
            </a:r>
            <a:r>
              <a:rPr lang="en-US" sz="3200" b="1" dirty="0" err="1"/>
              <a:t>olarak</a:t>
            </a:r>
            <a:r>
              <a:rPr lang="en-US" sz="3200" b="1" dirty="0"/>
              <a:t> </a:t>
            </a:r>
            <a:r>
              <a:rPr lang="en-US" sz="3200" b="1" dirty="0" err="1"/>
              <a:t>dinamik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heterojendir</a:t>
            </a:r>
            <a:r>
              <a:rPr lang="en-US" sz="3200" b="1" dirty="0"/>
              <a:t>. </a:t>
            </a:r>
          </a:p>
          <a:p>
            <a:pPr algn="just"/>
            <a:endParaRPr lang="en-US" sz="3200" b="1" dirty="0"/>
          </a:p>
          <a:p>
            <a:pPr algn="just"/>
            <a:r>
              <a:rPr lang="en-US" sz="3200" b="1" dirty="0" err="1"/>
              <a:t>Gelişmenin</a:t>
            </a:r>
            <a:r>
              <a:rPr lang="en-US" sz="3200" b="1" dirty="0"/>
              <a:t> </a:t>
            </a:r>
            <a:r>
              <a:rPr lang="en-US" sz="3200" b="1" dirty="0" err="1"/>
              <a:t>erken</a:t>
            </a:r>
            <a:r>
              <a:rPr lang="en-US" sz="3200" b="1" dirty="0"/>
              <a:t> </a:t>
            </a:r>
            <a:r>
              <a:rPr lang="en-US" sz="3200" b="1" dirty="0" err="1"/>
              <a:t>dönemlerinde</a:t>
            </a:r>
            <a:r>
              <a:rPr lang="en-US" sz="3200" b="1" dirty="0"/>
              <a:t> </a:t>
            </a:r>
            <a:r>
              <a:rPr lang="en-US" sz="3200" b="1" dirty="0" err="1"/>
              <a:t>bu</a:t>
            </a:r>
            <a:r>
              <a:rPr lang="en-US" sz="3200" b="1" dirty="0"/>
              <a:t> </a:t>
            </a:r>
            <a:r>
              <a:rPr lang="en-US" sz="3200" b="1" dirty="0" err="1"/>
              <a:t>epigenetik</a:t>
            </a:r>
            <a:r>
              <a:rPr lang="en-US" sz="3200" b="1" dirty="0"/>
              <a:t> </a:t>
            </a:r>
            <a:r>
              <a:rPr lang="en-US" sz="3200" b="1" dirty="0" err="1"/>
              <a:t>durumdaki</a:t>
            </a:r>
            <a:r>
              <a:rPr lang="en-US" sz="3200" b="1" dirty="0"/>
              <a:t> </a:t>
            </a:r>
            <a:r>
              <a:rPr lang="en-US" sz="3200" b="1" dirty="0" err="1"/>
              <a:t>bu</a:t>
            </a:r>
            <a:r>
              <a:rPr lang="en-US" sz="3200" b="1" dirty="0"/>
              <a:t> </a:t>
            </a:r>
            <a:r>
              <a:rPr lang="en-US" sz="3200" b="1" dirty="0" err="1"/>
              <a:t>heterojenlik</a:t>
            </a:r>
            <a:r>
              <a:rPr lang="en-US" sz="3200" b="1" dirty="0"/>
              <a:t> </a:t>
            </a:r>
            <a:r>
              <a:rPr lang="en-US" sz="3200" b="1" dirty="0" err="1"/>
              <a:t>hücre</a:t>
            </a:r>
            <a:r>
              <a:rPr lang="en-US" sz="3200" b="1" dirty="0"/>
              <a:t> </a:t>
            </a:r>
            <a:r>
              <a:rPr lang="en-US" sz="3200" b="1" dirty="0" err="1"/>
              <a:t>farklılaşmasını</a:t>
            </a:r>
            <a:r>
              <a:rPr lang="en-US" sz="3200" b="1" dirty="0"/>
              <a:t> </a:t>
            </a:r>
            <a:r>
              <a:rPr lang="en-US" sz="3200" b="1" dirty="0" err="1"/>
              <a:t>tayin</a:t>
            </a:r>
            <a:r>
              <a:rPr lang="en-US" sz="3200" b="1" dirty="0"/>
              <a:t> </a:t>
            </a:r>
            <a:r>
              <a:rPr lang="en-US" sz="3200" b="1" dirty="0" err="1"/>
              <a:t>eden</a:t>
            </a:r>
            <a:r>
              <a:rPr lang="en-US" sz="3200" b="1" dirty="0"/>
              <a:t> </a:t>
            </a:r>
            <a:r>
              <a:rPr lang="en-US" sz="3200" b="1" dirty="0" err="1"/>
              <a:t>transkripsiyon</a:t>
            </a:r>
            <a:r>
              <a:rPr lang="en-US" sz="3200" b="1" dirty="0"/>
              <a:t> </a:t>
            </a:r>
            <a:r>
              <a:rPr lang="en-US" sz="3200" b="1" dirty="0" err="1"/>
              <a:t>faktörlerinin</a:t>
            </a:r>
            <a:r>
              <a:rPr lang="en-US" sz="3200" b="1" dirty="0"/>
              <a:t> </a:t>
            </a:r>
            <a:r>
              <a:rPr lang="en-US" sz="3200" b="1" dirty="0" err="1"/>
              <a:t>ifadesi</a:t>
            </a:r>
            <a:r>
              <a:rPr lang="en-US" sz="3200" b="1" dirty="0"/>
              <a:t> </a:t>
            </a:r>
            <a:r>
              <a:rPr lang="en-US" sz="3200" b="1" dirty="0" err="1"/>
              <a:t>ile</a:t>
            </a:r>
            <a:r>
              <a:rPr lang="en-US" sz="3200" b="1" dirty="0"/>
              <a:t> </a:t>
            </a:r>
            <a:r>
              <a:rPr lang="en-US" sz="3200" b="1" dirty="0" err="1"/>
              <a:t>ilişki</a:t>
            </a:r>
            <a:r>
              <a:rPr lang="en-US" sz="3200" b="1" dirty="0"/>
              <a:t> </a:t>
            </a:r>
            <a:r>
              <a:rPr lang="en-US" sz="3200" b="1" dirty="0" err="1"/>
              <a:t>içindedir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sonuçta</a:t>
            </a:r>
            <a:r>
              <a:rPr lang="en-US" sz="3200" b="1" dirty="0"/>
              <a:t> </a:t>
            </a:r>
            <a:r>
              <a:rPr lang="en-US" sz="3200" b="1" dirty="0" err="1"/>
              <a:t>aralarında</a:t>
            </a:r>
            <a:r>
              <a:rPr lang="en-US" sz="3200" b="1" dirty="0"/>
              <a:t> </a:t>
            </a:r>
            <a:r>
              <a:rPr lang="en-US" sz="3200" b="1" dirty="0" err="1"/>
              <a:t>çok</a:t>
            </a:r>
            <a:r>
              <a:rPr lang="en-US" sz="3200" b="1" dirty="0"/>
              <a:t> </a:t>
            </a:r>
            <a:r>
              <a:rPr lang="en-US" sz="3200" b="1" dirty="0" err="1"/>
              <a:t>yakın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çapraz</a:t>
            </a:r>
            <a:r>
              <a:rPr lang="en-US" sz="3200" b="1" dirty="0"/>
              <a:t> </a:t>
            </a:r>
            <a:r>
              <a:rPr lang="en-US" sz="3200" b="1" dirty="0" err="1"/>
              <a:t>iletişim</a:t>
            </a:r>
            <a:r>
              <a:rPr lang="en-US" sz="3200" b="1" dirty="0"/>
              <a:t> </a:t>
            </a:r>
            <a:r>
              <a:rPr lang="en-US" sz="3200" b="1" dirty="0" err="1"/>
              <a:t>söz</a:t>
            </a:r>
            <a:r>
              <a:rPr lang="en-US" sz="3200" b="1" dirty="0"/>
              <a:t> </a:t>
            </a:r>
            <a:r>
              <a:rPr lang="en-US" sz="3200" b="1" dirty="0" err="1"/>
              <a:t>konusudur</a:t>
            </a:r>
            <a:r>
              <a:rPr lang="en-US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462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985" y="1374864"/>
            <a:ext cx="11242183" cy="4351338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err="1"/>
              <a:t>Yapılan</a:t>
            </a:r>
            <a:r>
              <a:rPr lang="en-US" sz="3200" b="1" dirty="0"/>
              <a:t> </a:t>
            </a:r>
            <a:r>
              <a:rPr lang="en-US" sz="3200" b="1" dirty="0" err="1"/>
              <a:t>çalışmalarda</a:t>
            </a:r>
            <a:r>
              <a:rPr lang="en-US" sz="3200" b="1" dirty="0"/>
              <a:t> </a:t>
            </a:r>
            <a:r>
              <a:rPr lang="en-US" sz="3200" b="1" dirty="0" err="1"/>
              <a:t>bivalan</a:t>
            </a:r>
            <a:r>
              <a:rPr lang="en-US" sz="3200" b="1" dirty="0"/>
              <a:t> </a:t>
            </a:r>
            <a:r>
              <a:rPr lang="en-US" sz="3200" b="1" dirty="0" err="1"/>
              <a:t>kromatin</a:t>
            </a:r>
            <a:r>
              <a:rPr lang="en-US" sz="3200" b="1" dirty="0"/>
              <a:t> </a:t>
            </a:r>
            <a:r>
              <a:rPr lang="en-US" sz="3200" b="1" dirty="0" err="1"/>
              <a:t>yapısı</a:t>
            </a:r>
            <a:r>
              <a:rPr lang="en-US" sz="3200" b="1" dirty="0"/>
              <a:t> </a:t>
            </a:r>
            <a:r>
              <a:rPr lang="en-US" sz="3200" b="1" dirty="0" err="1"/>
              <a:t>embryonik</a:t>
            </a:r>
            <a:r>
              <a:rPr lang="en-US" sz="3200" b="1" dirty="0"/>
              <a:t> </a:t>
            </a:r>
            <a:r>
              <a:rPr lang="en-US" sz="3200" b="1" dirty="0" err="1"/>
              <a:t>kök</a:t>
            </a:r>
            <a:r>
              <a:rPr lang="en-US" sz="3200" b="1" dirty="0"/>
              <a:t> </a:t>
            </a:r>
            <a:r>
              <a:rPr lang="en-US" sz="3200" b="1" dirty="0" err="1"/>
              <a:t>hücrede</a:t>
            </a:r>
            <a:r>
              <a:rPr lang="en-US" sz="3200" b="1" dirty="0"/>
              <a:t> </a:t>
            </a:r>
            <a:r>
              <a:rPr lang="en-US" sz="3200" b="1" dirty="0" err="1"/>
              <a:t>önemli</a:t>
            </a:r>
            <a:r>
              <a:rPr lang="en-US" sz="3200" b="1" dirty="0"/>
              <a:t> </a:t>
            </a:r>
            <a:r>
              <a:rPr lang="en-US" sz="3200" b="1" dirty="0" err="1"/>
              <a:t>gelişim</a:t>
            </a:r>
            <a:r>
              <a:rPr lang="en-US" sz="3200" b="1" dirty="0"/>
              <a:t> </a:t>
            </a:r>
            <a:r>
              <a:rPr lang="en-US" sz="3200" b="1" dirty="0" err="1"/>
              <a:t>genlerini</a:t>
            </a:r>
            <a:r>
              <a:rPr lang="en-US" sz="3200" b="1" dirty="0"/>
              <a:t> </a:t>
            </a:r>
            <a:r>
              <a:rPr lang="en-US" sz="3200" b="1" dirty="0" err="1"/>
              <a:t>işaret</a:t>
            </a:r>
            <a:r>
              <a:rPr lang="en-US" sz="3200" b="1" dirty="0"/>
              <a:t> </a:t>
            </a:r>
            <a:r>
              <a:rPr lang="en-US" sz="3200" b="1" dirty="0" err="1"/>
              <a:t>etmektedir</a:t>
            </a:r>
            <a:r>
              <a:rPr lang="en-US" sz="3200" b="1" dirty="0"/>
              <a:t>.</a:t>
            </a:r>
          </a:p>
          <a:p>
            <a:pPr algn="just"/>
            <a:endParaRPr lang="en-US" sz="3200" b="1" dirty="0"/>
          </a:p>
          <a:p>
            <a:pPr algn="just"/>
            <a:r>
              <a:rPr lang="en-US" sz="3200" b="1" dirty="0" err="1"/>
              <a:t>Histon</a:t>
            </a:r>
            <a:r>
              <a:rPr lang="en-US" sz="3200" b="1" dirty="0"/>
              <a:t> </a:t>
            </a:r>
            <a:r>
              <a:rPr lang="en-US" sz="3200" b="1" dirty="0" err="1"/>
              <a:t>modifikasyonları</a:t>
            </a:r>
            <a:r>
              <a:rPr lang="en-US" sz="3200" b="1" dirty="0"/>
              <a:t> </a:t>
            </a:r>
            <a:r>
              <a:rPr lang="en-US" sz="3200" b="1" dirty="0" err="1"/>
              <a:t>ile</a:t>
            </a:r>
            <a:r>
              <a:rPr lang="en-US" sz="3200" b="1" dirty="0"/>
              <a:t>, Sox1, Nkx2-2, Msx1, Irx3, and Pax3 </a:t>
            </a:r>
            <a:r>
              <a:rPr lang="en-US" sz="3200" b="1" dirty="0" err="1"/>
              <a:t>gibi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çok</a:t>
            </a:r>
            <a:r>
              <a:rPr lang="en-US" sz="3200" b="1" dirty="0"/>
              <a:t> </a:t>
            </a:r>
            <a:r>
              <a:rPr lang="en-US" sz="3200" b="1" dirty="0" err="1"/>
              <a:t>hücre</a:t>
            </a:r>
            <a:r>
              <a:rPr lang="en-US" sz="3200" b="1" dirty="0"/>
              <a:t> </a:t>
            </a:r>
            <a:r>
              <a:rPr lang="en-US" sz="3200" b="1" dirty="0" err="1"/>
              <a:t>farklılaşması</a:t>
            </a:r>
            <a:r>
              <a:rPr lang="en-US" sz="3200" b="1" dirty="0"/>
              <a:t> </a:t>
            </a:r>
            <a:r>
              <a:rPr lang="en-US" sz="3200" b="1" dirty="0" err="1"/>
              <a:t>kontrol</a:t>
            </a:r>
            <a:r>
              <a:rPr lang="en-US" sz="3200" b="1" dirty="0"/>
              <a:t> </a:t>
            </a:r>
            <a:r>
              <a:rPr lang="en-US" sz="3200" b="1" dirty="0" err="1"/>
              <a:t>geni</a:t>
            </a:r>
            <a:r>
              <a:rPr lang="en-US" sz="3200" b="1" dirty="0"/>
              <a:t> </a:t>
            </a:r>
            <a:r>
              <a:rPr lang="en-US" sz="3200" b="1" dirty="0" err="1"/>
              <a:t>epigenetik</a:t>
            </a:r>
            <a:r>
              <a:rPr lang="en-US" sz="3200" b="1" dirty="0"/>
              <a:t> </a:t>
            </a:r>
            <a:r>
              <a:rPr lang="en-US" sz="3200" b="1" dirty="0" err="1"/>
              <a:t>olarak</a:t>
            </a:r>
            <a:r>
              <a:rPr lang="en-US" sz="3200" b="1" dirty="0"/>
              <a:t> </a:t>
            </a:r>
            <a:r>
              <a:rPr lang="en-US" sz="3200" b="1" dirty="0" err="1"/>
              <a:t>modifiye</a:t>
            </a:r>
            <a:r>
              <a:rPr lang="en-US" sz="3200" b="1" dirty="0"/>
              <a:t> </a:t>
            </a:r>
            <a:r>
              <a:rPr lang="en-US" sz="3200" b="1" dirty="0" err="1"/>
              <a:t>edilir</a:t>
            </a:r>
            <a:r>
              <a:rPr lang="en-US" sz="3200" b="1" dirty="0"/>
              <a:t> 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böylece</a:t>
            </a:r>
            <a:r>
              <a:rPr lang="en-US" sz="3200" b="1" dirty="0"/>
              <a:t> </a:t>
            </a:r>
            <a:r>
              <a:rPr lang="en-US" sz="3200" b="1" dirty="0" err="1"/>
              <a:t>indüksiyon</a:t>
            </a:r>
            <a:r>
              <a:rPr lang="en-US" sz="3200" b="1" dirty="0"/>
              <a:t> </a:t>
            </a:r>
            <a:r>
              <a:rPr lang="en-US" sz="3200" b="1" dirty="0" err="1"/>
              <a:t>veya</a:t>
            </a:r>
            <a:r>
              <a:rPr lang="en-US" sz="3200" b="1" dirty="0"/>
              <a:t> </a:t>
            </a:r>
            <a:r>
              <a:rPr lang="en-US" sz="3200" b="1" dirty="0" err="1"/>
              <a:t>farklılaşma</a:t>
            </a:r>
            <a:r>
              <a:rPr lang="en-US" sz="3200" b="1" dirty="0"/>
              <a:t> </a:t>
            </a:r>
            <a:r>
              <a:rPr lang="en-US" sz="3200" b="1" dirty="0" err="1"/>
              <a:t>için</a:t>
            </a:r>
            <a:r>
              <a:rPr lang="en-US" sz="3200" b="1" dirty="0"/>
              <a:t> </a:t>
            </a:r>
            <a:r>
              <a:rPr lang="en-US" sz="3200" b="1" dirty="0" err="1"/>
              <a:t>aktive</a:t>
            </a:r>
            <a:r>
              <a:rPr lang="en-US" sz="3200" b="1" dirty="0"/>
              <a:t> </a:t>
            </a:r>
            <a:r>
              <a:rPr lang="en-US" sz="3200" b="1" dirty="0" err="1"/>
              <a:t>edilirler</a:t>
            </a:r>
            <a:r>
              <a:rPr lang="en-US" sz="3200" b="1" dirty="0"/>
              <a:t>.</a:t>
            </a:r>
          </a:p>
          <a:p>
            <a:pPr algn="just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30714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02" y="627890"/>
            <a:ext cx="11512639" cy="5708516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Otoimmun</a:t>
            </a:r>
            <a:r>
              <a:rPr lang="en-US" sz="3200" b="1" dirty="0"/>
              <a:t> </a:t>
            </a:r>
            <a:r>
              <a:rPr lang="en-US" sz="3200" b="1" dirty="0" err="1"/>
              <a:t>hastalıklar</a:t>
            </a:r>
            <a:r>
              <a:rPr lang="en-US" sz="3200" b="1" dirty="0"/>
              <a:t>, </a:t>
            </a:r>
            <a:r>
              <a:rPr lang="en-US" sz="3200" b="1" dirty="0" err="1"/>
              <a:t>bağışıklık</a:t>
            </a:r>
            <a:r>
              <a:rPr lang="en-US" sz="3200" b="1" dirty="0"/>
              <a:t> </a:t>
            </a:r>
            <a:r>
              <a:rPr lang="en-US" sz="3200" b="1" dirty="0" err="1" smtClean="0"/>
              <a:t>sisteminde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oluşan</a:t>
            </a:r>
            <a:r>
              <a:rPr lang="en-US" sz="3200" b="1" dirty="0" smtClean="0"/>
              <a:t> </a:t>
            </a:r>
            <a:r>
              <a:rPr lang="en-US" sz="3200" b="1" dirty="0" err="1"/>
              <a:t>aşırı</a:t>
            </a:r>
            <a:r>
              <a:rPr lang="en-US" sz="3200" b="1" dirty="0"/>
              <a:t> </a:t>
            </a:r>
            <a:r>
              <a:rPr lang="en-US" sz="3200" b="1" dirty="0" err="1" smtClean="0"/>
              <a:t>duyarlılık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sonucunda</a:t>
            </a:r>
            <a:r>
              <a:rPr lang="en-US" sz="3200" b="1" dirty="0" smtClean="0"/>
              <a:t> </a:t>
            </a:r>
            <a:r>
              <a:rPr lang="en-US" sz="3200" b="1" dirty="0" err="1"/>
              <a:t>vücudun</a:t>
            </a:r>
            <a:r>
              <a:rPr lang="en-US" sz="3200" b="1" dirty="0"/>
              <a:t> </a:t>
            </a:r>
            <a:r>
              <a:rPr lang="en-US" sz="3200" b="1" dirty="0" err="1"/>
              <a:t>kendi</a:t>
            </a:r>
            <a:r>
              <a:rPr lang="en-US" sz="3200" b="1" dirty="0"/>
              <a:t> </a:t>
            </a:r>
            <a:r>
              <a:rPr lang="en-US" sz="3200" b="1" dirty="0" err="1"/>
              <a:t>dokularına</a:t>
            </a:r>
            <a:r>
              <a:rPr lang="en-US" sz="3200" b="1" dirty="0"/>
              <a:t> </a:t>
            </a:r>
            <a:r>
              <a:rPr lang="en-US" sz="3200" b="1" dirty="0" err="1"/>
              <a:t>saldırması</a:t>
            </a:r>
            <a:r>
              <a:rPr lang="en-US" sz="3200" b="1" dirty="0"/>
              <a:t> </a:t>
            </a:r>
            <a:r>
              <a:rPr lang="en-US" sz="3200" b="1" dirty="0" err="1"/>
              <a:t>ile</a:t>
            </a:r>
            <a:r>
              <a:rPr lang="en-US" sz="3200" b="1" dirty="0"/>
              <a:t> </a:t>
            </a:r>
            <a:r>
              <a:rPr lang="en-US" sz="3200" b="1" dirty="0" err="1" smtClean="0"/>
              <a:t>orluşan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hastalıklardır</a:t>
            </a:r>
            <a:r>
              <a:rPr lang="en-US" sz="3200" b="1" dirty="0" smtClean="0"/>
              <a:t>.. </a:t>
            </a:r>
          </a:p>
          <a:p>
            <a:r>
              <a:rPr lang="en-US" sz="3200" b="1" dirty="0"/>
              <a:t> </a:t>
            </a:r>
            <a:r>
              <a:rPr lang="en-US" sz="3200" b="1" u="sng" dirty="0" err="1"/>
              <a:t>Otoimmun</a:t>
            </a:r>
            <a:r>
              <a:rPr lang="en-US" sz="3200" b="1" u="sng" dirty="0"/>
              <a:t> </a:t>
            </a:r>
            <a:r>
              <a:rPr lang="en-US" sz="3200" b="1" u="sng" dirty="0" err="1" smtClean="0"/>
              <a:t>hastalıklara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örnekler</a:t>
            </a:r>
            <a:r>
              <a:rPr lang="en-US" sz="3200" b="1" u="sng" dirty="0" smtClean="0"/>
              <a:t>;</a:t>
            </a:r>
          </a:p>
          <a:p>
            <a:r>
              <a:rPr lang="en-US" sz="3200" b="1" u="sng" dirty="0" smtClean="0"/>
              <a:t>multiple</a:t>
            </a:r>
            <a:r>
              <a:rPr lang="en-US" sz="3200" b="1" u="sng" dirty="0"/>
              <a:t>-</a:t>
            </a:r>
            <a:r>
              <a:rPr lang="en-US" sz="3200" b="1" u="sng" dirty="0" err="1"/>
              <a:t>skleroz</a:t>
            </a:r>
            <a:endParaRPr lang="en-US" sz="3200" b="1" u="sng" dirty="0" smtClean="0"/>
          </a:p>
          <a:p>
            <a:r>
              <a:rPr lang="en-US" sz="3200" b="1" u="sng" dirty="0" err="1" smtClean="0"/>
              <a:t>romatoid</a:t>
            </a:r>
            <a:r>
              <a:rPr lang="en-US" sz="3200" b="1" u="sng" dirty="0" smtClean="0"/>
              <a:t> </a:t>
            </a:r>
            <a:r>
              <a:rPr lang="en-US" sz="3200" b="1" u="sng" dirty="0" err="1"/>
              <a:t>artrit</a:t>
            </a:r>
            <a:r>
              <a:rPr lang="en-US" sz="3200" b="1" u="sng" dirty="0"/>
              <a:t>, </a:t>
            </a:r>
            <a:endParaRPr lang="en-US" sz="3200" b="1" u="sng" dirty="0" smtClean="0"/>
          </a:p>
          <a:p>
            <a:r>
              <a:rPr lang="en-US" sz="3200" b="1" u="sng" dirty="0" smtClean="0"/>
              <a:t>tip </a:t>
            </a:r>
            <a:r>
              <a:rPr lang="en-US" sz="3200" b="1" u="sng" dirty="0"/>
              <a:t>1 </a:t>
            </a:r>
            <a:r>
              <a:rPr lang="en-US" sz="3200" b="1" u="sng" dirty="0" err="1"/>
              <a:t>diyabet</a:t>
            </a:r>
            <a:r>
              <a:rPr lang="en-US" sz="3200" b="1" u="sng" dirty="0" smtClean="0"/>
              <a:t>,</a:t>
            </a:r>
          </a:p>
          <a:p>
            <a:r>
              <a:rPr lang="en-US" sz="3200" b="1" u="sng" dirty="0" smtClean="0"/>
              <a:t> </a:t>
            </a:r>
            <a:r>
              <a:rPr lang="en-US" sz="3200" b="1" u="sng" dirty="0" err="1"/>
              <a:t>sistemik</a:t>
            </a:r>
            <a:r>
              <a:rPr lang="en-US" sz="3200" b="1" u="sng" dirty="0"/>
              <a:t> lupus </a:t>
            </a:r>
            <a:r>
              <a:rPr lang="en-US" sz="3200" b="1" u="sng" dirty="0" err="1" smtClean="0"/>
              <a:t>eritematozus</a:t>
            </a:r>
            <a:r>
              <a:rPr lang="en-US" sz="3200" b="1" u="sng" dirty="0" smtClean="0"/>
              <a:t>,</a:t>
            </a:r>
          </a:p>
          <a:p>
            <a:r>
              <a:rPr lang="en-US" sz="3200" b="1" u="sng" dirty="0" smtClean="0"/>
              <a:t> </a:t>
            </a:r>
            <a:r>
              <a:rPr lang="en-US" sz="3200" b="1" u="sng" dirty="0" err="1"/>
              <a:t>sedef</a:t>
            </a:r>
            <a:r>
              <a:rPr lang="en-US" sz="3200" b="1" u="sng" dirty="0" smtClean="0"/>
              <a:t>,, </a:t>
            </a:r>
          </a:p>
          <a:p>
            <a:r>
              <a:rPr lang="en-US" sz="3200" b="1" u="sng" dirty="0" err="1" smtClean="0"/>
              <a:t>myastenia</a:t>
            </a:r>
            <a:r>
              <a:rPr lang="en-US" sz="3200" b="1" u="sng" dirty="0" smtClean="0"/>
              <a:t> </a:t>
            </a:r>
            <a:r>
              <a:rPr lang="en-US" sz="3200" b="1" u="sng" dirty="0"/>
              <a:t>gravis vb. </a:t>
            </a:r>
            <a:r>
              <a:rPr lang="en-US" sz="3200" b="1" u="sng" dirty="0" smtClean="0"/>
              <a:t>Dir.</a:t>
            </a:r>
            <a:r>
              <a:rPr lang="en-US" sz="3200" b="1" dirty="0"/>
              <a:t> 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7024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b="1" dirty="0" err="1" smtClean="0">
                <a:latin typeface="+mn-lt"/>
              </a:rPr>
              <a:t>Otoimmun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Hastalıklar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Kök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Hücre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Tedavisi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468192"/>
            <a:ext cx="11590986" cy="50871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/>
              <a:t>Reaksiyon</a:t>
            </a:r>
            <a:r>
              <a:rPr lang="en-US" b="1" dirty="0"/>
              <a:t> </a:t>
            </a:r>
            <a:r>
              <a:rPr lang="en-US" b="1" dirty="0" err="1"/>
              <a:t>poliklonaldir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hem B hem de T </a:t>
            </a:r>
            <a:r>
              <a:rPr lang="en-US" b="1" dirty="0" err="1"/>
              <a:t>hücrelerini</a:t>
            </a:r>
            <a:r>
              <a:rPr lang="en-US" b="1" dirty="0"/>
              <a:t> </a:t>
            </a:r>
            <a:r>
              <a:rPr lang="en-US" b="1" dirty="0" err="1"/>
              <a:t>kapsar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 err="1"/>
              <a:t>Mekanizmalar</a:t>
            </a:r>
            <a:r>
              <a:rPr lang="en-US" b="1" dirty="0"/>
              <a:t>, </a:t>
            </a:r>
            <a:r>
              <a:rPr lang="en-US" b="1" dirty="0" err="1"/>
              <a:t>reaksiyonlar</a:t>
            </a:r>
            <a:r>
              <a:rPr lang="en-US" b="1" dirty="0"/>
              <a:t> </a:t>
            </a:r>
            <a:r>
              <a:rPr lang="en-US" b="1" dirty="0" err="1"/>
              <a:t>hala</a:t>
            </a:r>
            <a:r>
              <a:rPr lang="en-US" b="1" dirty="0"/>
              <a:t> tam </a:t>
            </a:r>
            <a:r>
              <a:rPr lang="en-US" b="1" dirty="0" err="1"/>
              <a:t>aydınlatılmamış</a:t>
            </a:r>
            <a:r>
              <a:rPr lang="en-US" b="1" dirty="0"/>
              <a:t> </a:t>
            </a:r>
            <a:r>
              <a:rPr lang="en-US" b="1" dirty="0" err="1"/>
              <a:t>olsa</a:t>
            </a:r>
            <a:r>
              <a:rPr lang="en-US" b="1" dirty="0"/>
              <a:t> da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kere</a:t>
            </a:r>
            <a:r>
              <a:rPr lang="en-US" b="1" dirty="0"/>
              <a:t> </a:t>
            </a:r>
            <a:r>
              <a:rPr lang="en-US" b="1" dirty="0" err="1"/>
              <a:t>oluştumu</a:t>
            </a:r>
            <a:r>
              <a:rPr lang="en-US" b="1" dirty="0"/>
              <a:t> </a:t>
            </a:r>
            <a:r>
              <a:rPr lang="en-US" b="1" dirty="0" err="1"/>
              <a:t>doku</a:t>
            </a:r>
            <a:r>
              <a:rPr lang="en-US" b="1" dirty="0"/>
              <a:t> </a:t>
            </a:r>
            <a:r>
              <a:rPr lang="en-US" b="1" dirty="0" err="1"/>
              <a:t>harabiyetine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bazen</a:t>
            </a:r>
            <a:r>
              <a:rPr lang="en-US" b="1" dirty="0"/>
              <a:t> de </a:t>
            </a:r>
            <a:r>
              <a:rPr lang="en-US" b="1" dirty="0" err="1"/>
              <a:t>ölüme</a:t>
            </a:r>
            <a:r>
              <a:rPr lang="en-US" b="1" dirty="0"/>
              <a:t> </a:t>
            </a:r>
            <a:r>
              <a:rPr lang="en-US" b="1" dirty="0" err="1"/>
              <a:t>neden</a:t>
            </a:r>
            <a:r>
              <a:rPr lang="en-US" b="1" dirty="0"/>
              <a:t> </a:t>
            </a:r>
            <a:r>
              <a:rPr lang="en-US" b="1" dirty="0" err="1"/>
              <a:t>olur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 err="1"/>
              <a:t>Bağışıklık</a:t>
            </a:r>
            <a:r>
              <a:rPr lang="en-US" b="1" dirty="0"/>
              <a:t> </a:t>
            </a:r>
            <a:r>
              <a:rPr lang="en-US" b="1" dirty="0" err="1"/>
              <a:t>sisitemindeki</a:t>
            </a:r>
            <a:r>
              <a:rPr lang="en-US" b="1" dirty="0"/>
              <a:t> </a:t>
            </a:r>
            <a:r>
              <a:rPr lang="en-US" b="1" dirty="0" err="1"/>
              <a:t>hücreler</a:t>
            </a:r>
            <a:r>
              <a:rPr lang="en-US" b="1" dirty="0"/>
              <a:t> </a:t>
            </a:r>
            <a:r>
              <a:rPr lang="en-US" b="1" dirty="0" err="1"/>
              <a:t>haemopoietic</a:t>
            </a:r>
            <a:r>
              <a:rPr lang="en-US" b="1" dirty="0"/>
              <a:t> </a:t>
            </a:r>
            <a:r>
              <a:rPr lang="en-US" b="1" dirty="0" err="1"/>
              <a:t>kök</a:t>
            </a:r>
            <a:r>
              <a:rPr lang="en-US" b="1" dirty="0"/>
              <a:t> </a:t>
            </a:r>
            <a:r>
              <a:rPr lang="en-US" b="1" dirty="0" err="1"/>
              <a:t>hücrelerden</a:t>
            </a:r>
            <a:r>
              <a:rPr lang="en-US" b="1" dirty="0"/>
              <a:t> </a:t>
            </a:r>
            <a:r>
              <a:rPr lang="en-US" b="1" dirty="0" err="1"/>
              <a:t>oluşur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r>
              <a:rPr lang="en-US" b="1" dirty="0" err="1"/>
              <a:t>Monoklonal</a:t>
            </a:r>
            <a:r>
              <a:rPr lang="en-US" b="1" dirty="0"/>
              <a:t> </a:t>
            </a:r>
            <a:r>
              <a:rPr lang="en-US" b="1" dirty="0" err="1"/>
              <a:t>orijinli</a:t>
            </a:r>
            <a:r>
              <a:rPr lang="en-US" b="1" dirty="0"/>
              <a:t> </a:t>
            </a:r>
            <a:r>
              <a:rPr lang="en-US" b="1" dirty="0" err="1"/>
              <a:t>hematolojik</a:t>
            </a:r>
            <a:r>
              <a:rPr lang="en-US" b="1" dirty="0"/>
              <a:t> </a:t>
            </a:r>
            <a:r>
              <a:rPr lang="en-US" b="1" dirty="0" err="1"/>
              <a:t>malignansilerde</a:t>
            </a:r>
            <a:r>
              <a:rPr lang="en-US" b="1" dirty="0"/>
              <a:t> </a:t>
            </a:r>
            <a:r>
              <a:rPr lang="en-US" b="1" dirty="0" err="1"/>
              <a:t>olduğu</a:t>
            </a:r>
            <a:r>
              <a:rPr lang="en-US" b="1" dirty="0"/>
              <a:t> </a:t>
            </a:r>
            <a:r>
              <a:rPr lang="en-US" b="1" dirty="0" err="1"/>
              <a:t>gibi</a:t>
            </a:r>
            <a:r>
              <a:rPr lang="en-US" b="1" dirty="0"/>
              <a:t>  </a:t>
            </a:r>
            <a:r>
              <a:rPr lang="en-US" b="1" dirty="0" err="1"/>
              <a:t>gerçek</a:t>
            </a:r>
            <a:r>
              <a:rPr lang="en-US" b="1" dirty="0"/>
              <a:t> </a:t>
            </a:r>
            <a:r>
              <a:rPr lang="en-US" b="1" dirty="0" err="1"/>
              <a:t>kök</a:t>
            </a:r>
            <a:r>
              <a:rPr lang="en-US" b="1" dirty="0"/>
              <a:t> </a:t>
            </a:r>
            <a:r>
              <a:rPr lang="en-US" b="1" dirty="0" err="1"/>
              <a:t>hücre</a:t>
            </a:r>
            <a:r>
              <a:rPr lang="en-US" b="1" dirty="0"/>
              <a:t> mi </a:t>
            </a:r>
            <a:r>
              <a:rPr lang="en-US" b="1" dirty="0" err="1"/>
              <a:t>yoksa</a:t>
            </a:r>
            <a:r>
              <a:rPr lang="en-US" b="1" dirty="0"/>
              <a:t> </a:t>
            </a:r>
            <a:r>
              <a:rPr lang="en-US" b="1" dirty="0" err="1"/>
              <a:t>projeni</a:t>
            </a:r>
            <a:r>
              <a:rPr lang="en-US" b="1" dirty="0"/>
              <a:t> mi </a:t>
            </a:r>
            <a:r>
              <a:rPr lang="en-US" b="1" dirty="0" err="1"/>
              <a:t>etkilenmektedir</a:t>
            </a:r>
            <a:r>
              <a:rPr lang="en-US" b="1" dirty="0"/>
              <a:t>, </a:t>
            </a:r>
            <a:r>
              <a:rPr lang="en-US" b="1" dirty="0" err="1"/>
              <a:t>bilinmemektedir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012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4561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err="1"/>
              <a:t>Hayvan</a:t>
            </a:r>
            <a:r>
              <a:rPr lang="en-US" sz="3200" b="1" dirty="0"/>
              <a:t> </a:t>
            </a:r>
            <a:r>
              <a:rPr lang="en-US" sz="3200" b="1" dirty="0" err="1"/>
              <a:t>deneyleri</a:t>
            </a:r>
            <a:r>
              <a:rPr lang="en-US" sz="3200" b="1" dirty="0"/>
              <a:t> </a:t>
            </a:r>
            <a:r>
              <a:rPr lang="en-US" sz="3200" b="1" dirty="0" err="1"/>
              <a:t>bazı</a:t>
            </a:r>
            <a:r>
              <a:rPr lang="en-US" sz="3200" b="1" dirty="0"/>
              <a:t> </a:t>
            </a:r>
            <a:r>
              <a:rPr lang="en-US" sz="3200" b="1" dirty="0" err="1"/>
              <a:t>hastalıkların</a:t>
            </a:r>
            <a:r>
              <a:rPr lang="en-US" sz="3200" b="1" dirty="0"/>
              <a:t>, </a:t>
            </a:r>
            <a:r>
              <a:rPr lang="en-US" sz="3200" b="1" dirty="0" err="1"/>
              <a:t>sağlıklı</a:t>
            </a:r>
            <a:r>
              <a:rPr lang="en-US" sz="3200" b="1" dirty="0"/>
              <a:t> MHC-</a:t>
            </a:r>
            <a:r>
              <a:rPr lang="en-US" sz="3200" b="1" dirty="0" err="1"/>
              <a:t>uygun</a:t>
            </a:r>
            <a:r>
              <a:rPr lang="en-US" sz="3200" b="1" dirty="0"/>
              <a:t> </a:t>
            </a:r>
            <a:r>
              <a:rPr lang="en-US" sz="3200" b="1" dirty="0" err="1"/>
              <a:t>donörlerden</a:t>
            </a:r>
            <a:r>
              <a:rPr lang="en-US" sz="3200" b="1" dirty="0"/>
              <a:t> </a:t>
            </a:r>
            <a:r>
              <a:rPr lang="en-US" sz="3200" b="1" dirty="0" err="1"/>
              <a:t>yapılan</a:t>
            </a:r>
            <a:r>
              <a:rPr lang="en-US" sz="3200" b="1" dirty="0"/>
              <a:t> </a:t>
            </a:r>
            <a:r>
              <a:rPr lang="en-US" sz="3200" b="1" dirty="0" err="1"/>
              <a:t>allojenik</a:t>
            </a:r>
            <a:r>
              <a:rPr lang="en-US" sz="3200" b="1" dirty="0"/>
              <a:t> </a:t>
            </a:r>
            <a:r>
              <a:rPr lang="en-US" sz="3200" b="1" dirty="0" err="1"/>
              <a:t>transplantlar</a:t>
            </a:r>
            <a:r>
              <a:rPr lang="en-US" sz="3200" b="1" dirty="0"/>
              <a:t> </a:t>
            </a:r>
            <a:r>
              <a:rPr lang="en-US" sz="3200" b="1" dirty="0" err="1"/>
              <a:t>ile</a:t>
            </a:r>
            <a:r>
              <a:rPr lang="en-US" sz="3200" b="1" dirty="0"/>
              <a:t> </a:t>
            </a:r>
            <a:r>
              <a:rPr lang="en-US" sz="3200" b="1" dirty="0" err="1"/>
              <a:t>iyileşebildiğini</a:t>
            </a:r>
            <a:r>
              <a:rPr lang="en-US" sz="3200" b="1" dirty="0"/>
              <a:t> </a:t>
            </a:r>
            <a:r>
              <a:rPr lang="en-US" sz="3200" b="1" dirty="0" err="1"/>
              <a:t>göstemiştir</a:t>
            </a:r>
            <a:r>
              <a:rPr lang="en-US" sz="3200" b="1" dirty="0"/>
              <a:t>. </a:t>
            </a:r>
          </a:p>
          <a:p>
            <a:pPr algn="just"/>
            <a:endParaRPr lang="en-US" sz="3200" b="1" dirty="0"/>
          </a:p>
          <a:p>
            <a:pPr algn="just"/>
            <a:r>
              <a:rPr lang="en-US" sz="3200" b="1" dirty="0" err="1"/>
              <a:t>Otolog</a:t>
            </a:r>
            <a:r>
              <a:rPr lang="en-US" sz="3200" b="1" dirty="0"/>
              <a:t> </a:t>
            </a:r>
            <a:r>
              <a:rPr lang="en-US" sz="3200" b="1" dirty="0" err="1"/>
              <a:t>transplanlar</a:t>
            </a:r>
            <a:r>
              <a:rPr lang="en-US" sz="3200" b="1" dirty="0"/>
              <a:t> da </a:t>
            </a:r>
            <a:r>
              <a:rPr lang="en-US" sz="3200" b="1" dirty="0" err="1"/>
              <a:t>aynı</a:t>
            </a:r>
            <a:r>
              <a:rPr lang="en-US" sz="3200" b="1" dirty="0"/>
              <a:t> </a:t>
            </a:r>
            <a:r>
              <a:rPr lang="en-US" sz="3200" b="1" dirty="0" err="1"/>
              <a:t>şekilde</a:t>
            </a:r>
            <a:r>
              <a:rPr lang="en-US" sz="3200" b="1" dirty="0"/>
              <a:t> </a:t>
            </a:r>
            <a:r>
              <a:rPr lang="en-US" sz="3200" b="1" dirty="0" err="1"/>
              <a:t>sonuç</a:t>
            </a:r>
            <a:r>
              <a:rPr lang="en-US" sz="3200" b="1" dirty="0"/>
              <a:t> </a:t>
            </a:r>
            <a:r>
              <a:rPr lang="en-US" sz="3200" b="1" dirty="0" err="1"/>
              <a:t>vermiştir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6035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err="1"/>
              <a:t>Türkiye’de</a:t>
            </a:r>
            <a:r>
              <a:rPr lang="en-US" sz="6000" b="1" dirty="0"/>
              <a:t> </a:t>
            </a:r>
            <a:r>
              <a:rPr lang="en-US" sz="6000" b="1" dirty="0" err="1"/>
              <a:t>kök</a:t>
            </a:r>
            <a:r>
              <a:rPr lang="en-US" sz="6000" b="1" dirty="0"/>
              <a:t> </a:t>
            </a:r>
            <a:r>
              <a:rPr lang="en-US" sz="6000" b="1" dirty="0" err="1"/>
              <a:t>hücre</a:t>
            </a:r>
            <a:r>
              <a:rPr lang="en-US" sz="6000" b="1" dirty="0"/>
              <a:t> </a:t>
            </a:r>
            <a:r>
              <a:rPr lang="en-US" sz="6000" b="1" dirty="0" err="1"/>
              <a:t>çalışmaları</a:t>
            </a:r>
            <a:r>
              <a:rPr lang="en-US" sz="6000" b="1" dirty="0"/>
              <a:t> </a:t>
            </a:r>
            <a:r>
              <a:rPr lang="en-US" sz="6000" b="1" dirty="0" err="1"/>
              <a:t>hakkında</a:t>
            </a:r>
            <a:r>
              <a:rPr lang="en-US" sz="6000" b="1" dirty="0"/>
              <a:t> </a:t>
            </a:r>
            <a:r>
              <a:rPr lang="en-US" sz="6000" b="1" dirty="0" err="1"/>
              <a:t>öğrenci</a:t>
            </a:r>
            <a:r>
              <a:rPr lang="en-US" sz="6000" b="1" dirty="0"/>
              <a:t> </a:t>
            </a:r>
            <a:r>
              <a:rPr lang="en-US" sz="6000" b="1" dirty="0" err="1"/>
              <a:t>sunumları</a:t>
            </a:r>
            <a:r>
              <a:rPr lang="en-US" sz="6000" b="1" dirty="0"/>
              <a:t> </a:t>
            </a:r>
            <a:r>
              <a:rPr lang="en-US" sz="6000" b="1" dirty="0" err="1"/>
              <a:t>ve</a:t>
            </a:r>
            <a:r>
              <a:rPr lang="en-US" sz="6000" b="1" dirty="0"/>
              <a:t> </a:t>
            </a:r>
            <a:r>
              <a:rPr lang="en-US" sz="6000" b="1" dirty="0" err="1"/>
              <a:t>tartışma</a:t>
            </a:r>
            <a:r>
              <a:rPr lang="en-US" sz="6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03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235</Words>
  <Application>Microsoft Office PowerPoint</Application>
  <PresentationFormat>Geniş ekran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Times New Roman</vt:lpstr>
      <vt:lpstr>Office Teması</vt:lpstr>
      <vt:lpstr>1_Office Teması</vt:lpstr>
      <vt:lpstr>2_Office Teması</vt:lpstr>
      <vt:lpstr>       KÖK HÜCRE</vt:lpstr>
      <vt:lpstr>Epigenetik  </vt:lpstr>
      <vt:lpstr>PowerPoint Sunusu</vt:lpstr>
      <vt:lpstr>PowerPoint Sunusu</vt:lpstr>
      <vt:lpstr>PowerPoint Sunusu</vt:lpstr>
      <vt:lpstr>PowerPoint Sunusu</vt:lpstr>
      <vt:lpstr> Otoimmun Hastalıklar Ve Kök Hücre Tedavisi </vt:lpstr>
      <vt:lpstr>PowerPoint Sunusu</vt:lpstr>
      <vt:lpstr> 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4</cp:revision>
  <dcterms:created xsi:type="dcterms:W3CDTF">2018-02-27T14:01:10Z</dcterms:created>
  <dcterms:modified xsi:type="dcterms:W3CDTF">2018-02-28T10:57:39Z</dcterms:modified>
</cp:coreProperties>
</file>