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9" autoAdjust="0"/>
    <p:restoredTop sz="90929"/>
  </p:normalViewPr>
  <p:slideViewPr>
    <p:cSldViewPr>
      <p:cViewPr varScale="1">
        <p:scale>
          <a:sx n="68" d="100"/>
          <a:sy n="68" d="100"/>
        </p:scale>
        <p:origin x="17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7EED-FF86-403B-BE5D-7F2536C1CB68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F133-AD7F-4FB0-86E4-6E954ADDA3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99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7CA-7629-415E-A406-5BBE2DDE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ED5E-8CB6-4CB5-9159-781A9723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98CD-EDE8-4E4A-80CC-F207A7670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9BCB-679E-4D91-B21F-44E367368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9DDB-4942-4A78-9FDA-1F70ECFF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95EB-078B-4D97-B277-103FE650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5051-CA36-4287-A269-A8EADB46B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6CBB-13E3-49BB-B543-0361E94D0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BF0F-C68A-4DF7-879F-9BE2349B2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2396-D69E-4E3B-AF63-2426928F8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CE5F-716C-468A-9289-22D7E3C74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5CF7-5A7F-461A-A657-2F4F20DC5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38290" y="1992313"/>
            <a:ext cx="229915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SAHA JEOLOJİSİ</a:t>
            </a:r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DERS 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10</a:t>
            </a:r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Elmadağ-Kalecik</a:t>
            </a:r>
            <a:endParaRPr lang="tr-T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308" t="19840" r="23092" b="23881"/>
          <a:stretch>
            <a:fillRect/>
          </a:stretch>
        </p:blipFill>
        <p:spPr bwMode="auto">
          <a:xfrm>
            <a:off x="755576" y="764704"/>
            <a:ext cx="74888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458" t="24880" r="31492" b="23041"/>
          <a:stretch>
            <a:fillRect/>
          </a:stretch>
        </p:blipFill>
        <p:spPr bwMode="auto">
          <a:xfrm>
            <a:off x="1403648" y="980728"/>
            <a:ext cx="59046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034" t="25720" r="33333" b="29760"/>
          <a:stretch>
            <a:fillRect/>
          </a:stretch>
        </p:blipFill>
        <p:spPr bwMode="auto">
          <a:xfrm>
            <a:off x="2123728" y="1268760"/>
            <a:ext cx="54360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034" t="38320" r="33333" b="20000"/>
          <a:stretch>
            <a:fillRect/>
          </a:stretch>
        </p:blipFill>
        <p:spPr bwMode="auto">
          <a:xfrm>
            <a:off x="1115615" y="836712"/>
            <a:ext cx="712108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</Words>
  <Application>Microsoft Office PowerPoint</Application>
  <PresentationFormat>Ekran Gösterisi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ERGIN</dc:creator>
  <cp:lastModifiedBy>A</cp:lastModifiedBy>
  <cp:revision>74</cp:revision>
  <dcterms:created xsi:type="dcterms:W3CDTF">2009-03-22T16:38:55Z</dcterms:created>
  <dcterms:modified xsi:type="dcterms:W3CDTF">2018-03-02T20:09:23Z</dcterms:modified>
</cp:coreProperties>
</file>