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9" autoAdjust="0"/>
    <p:restoredTop sz="90929"/>
  </p:normalViewPr>
  <p:slideViewPr>
    <p:cSldViewPr>
      <p:cViewPr varScale="1">
        <p:scale>
          <a:sx n="68" d="100"/>
          <a:sy n="68" d="100"/>
        </p:scale>
        <p:origin x="17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17EED-FF86-403B-BE5D-7F2536C1CB68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F133-AD7F-4FB0-86E4-6E954ADDA3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87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77CA-7629-415E-A406-5BBE2DDE1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ED5E-8CB6-4CB5-9159-781A97230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98CD-EDE8-4E4A-80CC-F207A7670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9BCB-679E-4D91-B21F-44E367368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29DDB-4942-4A78-9FDA-1F70ECFF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95EB-078B-4D97-B277-103FE650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5051-CA36-4287-A269-A8EADB46B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6CBB-13E3-49BB-B543-0361E94D0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BF0F-C68A-4DF7-879F-9BE2349B2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2396-D69E-4E3B-AF63-2426928F8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CE5F-716C-468A-9289-22D7E3C74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D25CF7-5A7F-461A-A657-2F4F20DC5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338290" y="1992313"/>
            <a:ext cx="229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SAHA JEOLOJİSİ</a:t>
            </a:r>
            <a:endParaRPr lang="tr-TR" b="1" dirty="0" smtClean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DERS 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12</a:t>
            </a: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smtClean="0">
                <a:solidFill>
                  <a:schemeClr val="accent2"/>
                </a:solidFill>
              </a:rPr>
              <a:t>Beypazarı</a:t>
            </a:r>
            <a:endParaRPr lang="tr-T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YEDEK_Ana_Bilgisayardan\Masaüstü\AnkaraDersler\AnkaraDersler2014_2016\SahaJeolojisivegezilerleilgilimakaleler\Beypazari2013\DSC03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YEDEK_Ana_Bilgisayardan\Masaüstü\AnkaraDersler\AnkaraDersler2014_2016\SahaJeolojisivegezilerleilgilimakaleler\Beypazari2013\DSC03370.JPG"/>
          <p:cNvPicPr>
            <a:picLocks noChangeAspect="1" noChangeArrowheads="1"/>
          </p:cNvPicPr>
          <p:nvPr/>
        </p:nvPicPr>
        <p:blipFill rotWithShape="1">
          <a:blip r:embed="rId2" cstate="print"/>
          <a:srcRect t="11150" r="1963" b="19551"/>
          <a:stretch/>
        </p:blipFill>
        <p:spPr bwMode="auto">
          <a:xfrm>
            <a:off x="144016" y="764704"/>
            <a:ext cx="896448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YEDEK_Ana_Bilgisayardan\Masaüstü\AnkaraDersler\AnkaraDersler2014_2016\SahaJeolojisivegezilerleilgilimakaleler\Beypazari2013\DSC03373.JPG"/>
          <p:cNvPicPr>
            <a:picLocks noChangeAspect="1" noChangeArrowheads="1"/>
          </p:cNvPicPr>
          <p:nvPr/>
        </p:nvPicPr>
        <p:blipFill rotWithShape="1">
          <a:blip r:embed="rId2" cstate="print"/>
          <a:srcRect t="16401" r="388" b="27950"/>
          <a:stretch/>
        </p:blipFill>
        <p:spPr bwMode="auto">
          <a:xfrm>
            <a:off x="0" y="1124744"/>
            <a:ext cx="910850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00392" cy="60752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YEDEK_Ana_Bilgisayardan\Masaüstü\AnkaraDersler\AnkaraDersler2014_2016\SahaJeolojisivegezilerleilgilimakaleler\Beypazari2013\DSC03378.JPG"/>
          <p:cNvPicPr>
            <a:picLocks noChangeAspect="1" noChangeArrowheads="1"/>
          </p:cNvPicPr>
          <p:nvPr/>
        </p:nvPicPr>
        <p:blipFill rotWithShape="1">
          <a:blip r:embed="rId2" cstate="print"/>
          <a:srcRect r="3538" b="34250"/>
          <a:stretch/>
        </p:blipFill>
        <p:spPr bwMode="auto">
          <a:xfrm>
            <a:off x="179512" y="908720"/>
            <a:ext cx="8820472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</Words>
  <Application>Microsoft Office PowerPoint</Application>
  <PresentationFormat>Ekran Gösterisi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ERGIN</dc:creator>
  <cp:lastModifiedBy>A</cp:lastModifiedBy>
  <cp:revision>73</cp:revision>
  <dcterms:created xsi:type="dcterms:W3CDTF">2009-03-22T16:38:55Z</dcterms:created>
  <dcterms:modified xsi:type="dcterms:W3CDTF">2018-03-02T20:23:26Z</dcterms:modified>
</cp:coreProperties>
</file>