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9" r:id="rId2"/>
    <p:sldId id="261" r:id="rId3"/>
    <p:sldId id="262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0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0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88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0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74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26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4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8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6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9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2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5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5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6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4359" y="979714"/>
            <a:ext cx="10955383" cy="4463655"/>
          </a:xfrm>
        </p:spPr>
        <p:txBody>
          <a:bodyPr/>
          <a:lstStyle/>
          <a:p>
            <a:pPr marL="268288" indent="-268288"/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  <a:t>İŞLEV ÇİZGESİ (FONKSİYON DİYAGRAMI)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İşlev Çizgesi hazırlanması için öncelikle çalışma alanı için ön görülen veya           istenen işlevlerin belirlenmesi (gereksinim listesi) gerekir.</a:t>
            </a:r>
            <a:b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Bu işlevlerin konumları ve birbirleriyle olacak ilişkileri irdelenir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İrdeleme sonucu verilen kararlara göre işlevler basit gösterimlerle pafta üzerinde konumlandırılır.</a:t>
            </a:r>
            <a:b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İşlev çizgesi geliştirilerek alana ilişkin leke planı (konsept diyagram) hazırlanmasına başlanır.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8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307781" y="128847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48" y="455723"/>
            <a:ext cx="4710307" cy="608679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099" y="455723"/>
            <a:ext cx="4651476" cy="608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9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4359" y="979714"/>
            <a:ext cx="10955383" cy="4183301"/>
          </a:xfrm>
        </p:spPr>
        <p:txBody>
          <a:bodyPr/>
          <a:lstStyle/>
          <a:p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  <a:t>ALAN KULLANIM TASLAK ÇİZGESİ/LEKE PLAN (KONSEPT DİYAGRAM)</a:t>
            </a:r>
            <a:b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Çalışma alanı için ön görülen veya istenen 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işlevlerin ölçekli pafta üzerinde yaklaşık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yerleşimleri yapılır.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Bunların konumları ve birbirleriyle ilişkileri irdelenir ve çözüm önerileri sunulur.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Kullanımlara ilişkin ulaşım-dolaşım çözümleri ve kaba ölçüleri </a:t>
            </a:r>
            <a:r>
              <a:rPr lang="tr-TR" sz="24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standartlar incelenerek belirlenir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Leke planı geliştirilerek alana ilişkin öneri plan aşaması altlığı hazırlanır.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0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586558" y="34994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86" y="349949"/>
            <a:ext cx="7820810" cy="611003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558" y="1388678"/>
            <a:ext cx="3130978" cy="50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9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</TotalTime>
  <Words>2</Words>
  <Application>Microsoft Office PowerPoint</Application>
  <PresentationFormat>Geniş ekran</PresentationFormat>
  <Paragraphs>4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Maiandra GD</vt:lpstr>
      <vt:lpstr>Wingdings 3</vt:lpstr>
      <vt:lpstr>İyon</vt:lpstr>
      <vt:lpstr> İŞLEV ÇİZGESİ (FONKSİYON DİYAGRAMI)  • İşlev Çizgesi hazırlanması için öncelikle çalışma alanı için ön görülen veya           istenen işlevlerin belirlenmesi (gereksinim listesi) gerekir. • Bu işlevlerin konumları ve birbirleriyle olacak ilişkileri irdelenir • İrdeleme sonucu verilen kararlara göre işlevler basit gösterimlerle pafta üzerinde konumlandırılır. • İşlev çizgesi geliştirilerek alana ilişkin leke planı (konsept diyagram) hazırlanmasına başlanır.  </vt:lpstr>
      <vt:lpstr>PowerPoint Sunusu</vt:lpstr>
      <vt:lpstr> ALAN KULLANIM TASLAK ÇİZGESİ/LEKE PLAN (KONSEPT DİYAGRAM)  • Çalışma alanı için ön görülen veya istenen işlevlerin ölçekli pafta üzerinde yaklaşık yerleşimleri yapılır. • Bunların konumları ve birbirleriyle ilişkileri irdelenir ve çözüm önerileri sunulur. • Kullanımlara ilişkin ulaşım-dolaşım çözümleri ve kaba ölçüleri standartlar incelenerek belirlenir. • Leke planı geliştirilerek alana ilişkin öneri plan aşaması altlığı hazırlanır. 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DERSİN ADI: Tasarım Stüdyosu 2  DERSİN ÖĞRETİM ÜYESİ: Prof.Dr. Oğuz Yılmaz  DERSİN GRUBU: B  DERSİN VERİLDİĞİ BİRİM: Ankara Üniversitesi Ziraat Fakültesi Peyzaj Mimarlığı Bölümü   *Kaynak göstermeden alıntı yapılması yasal değildir.</dc:title>
  <dc:creator>Oguz YILMAZ</dc:creator>
  <cp:lastModifiedBy>Oguz YILMAZ</cp:lastModifiedBy>
  <cp:revision>16</cp:revision>
  <dcterms:created xsi:type="dcterms:W3CDTF">2018-03-07T07:07:31Z</dcterms:created>
  <dcterms:modified xsi:type="dcterms:W3CDTF">2018-03-07T09:11:31Z</dcterms:modified>
</cp:coreProperties>
</file>