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DD91B-34E7-4A39-B80A-880BB9AE5908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8FDDC-DC12-424E-825D-DD08E7CA3E0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65752A-9230-415B-9EB0-8D35772ABBE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98376-3AC7-413E-A264-682F8E3D2D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3466E-130B-4E4E-A80F-6A3D4E9FD9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D2C89-E38B-4DFA-AEC4-2E1C8CF7FBDB}" type="datetimeFigureOut">
              <a:rPr lang="tr-TR" smtClean="0"/>
              <a:t>08.03.2018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7055-982B-4263-94CF-88E96614408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sxlabs.org/forum/ext.php?ref=http://img74.imageshack.us/img74/3035/hayvanhcressamanyolu3mi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sxlabs.org/forum/ext.php?ref=http://img74.imageshack.us/img74/3035/hayvanhcressamanyolu3mi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</a:t>
            </a:r>
            <a:r>
              <a:rPr lang="tr-TR" smtClean="0"/>
              <a:t>ücre yapısı</a:t>
            </a:r>
          </a:p>
          <a:p>
            <a:r>
              <a:rPr lang="tr-TR" smtClean="0"/>
              <a:t>Organeller </a:t>
            </a:r>
            <a:r>
              <a:rPr lang="tr-TR" smtClean="0"/>
              <a:t>ve </a:t>
            </a:r>
            <a:r>
              <a:rPr lang="tr-TR" smtClean="0"/>
              <a:t>görevleri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23850" y="549275"/>
            <a:ext cx="3754438" cy="1366838"/>
          </a:xfrm>
        </p:spPr>
        <p:txBody>
          <a:bodyPr/>
          <a:lstStyle/>
          <a:p>
            <a:r>
              <a:rPr lang="tr-TR" sz="2400" smtClean="0"/>
              <a:t>Golgi, enzimleri paketleyerek </a:t>
            </a:r>
            <a:r>
              <a:rPr lang="tr-TR" sz="2400" b="1" smtClean="0">
                <a:solidFill>
                  <a:srgbClr val="FF0000"/>
                </a:solidFill>
              </a:rPr>
              <a:t>primer lizozomu </a:t>
            </a:r>
            <a:r>
              <a:rPr lang="tr-TR" sz="2400" smtClean="0"/>
              <a:t>oluşturur. </a:t>
            </a:r>
          </a:p>
        </p:txBody>
      </p:sp>
      <p:sp>
        <p:nvSpPr>
          <p:cNvPr id="11267" name="Oval 13"/>
          <p:cNvSpPr>
            <a:spLocks noChangeArrowheads="1"/>
          </p:cNvSpPr>
          <p:nvPr/>
        </p:nvSpPr>
        <p:spPr bwMode="auto">
          <a:xfrm>
            <a:off x="6243638" y="1738313"/>
            <a:ext cx="685800" cy="6096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Oval 14"/>
          <p:cNvSpPr>
            <a:spLocks noChangeArrowheads="1"/>
          </p:cNvSpPr>
          <p:nvPr/>
        </p:nvSpPr>
        <p:spPr bwMode="auto">
          <a:xfrm>
            <a:off x="6319838" y="1890713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62"/>
          <p:cNvSpPr>
            <a:spLocks noChangeArrowheads="1"/>
          </p:cNvSpPr>
          <p:nvPr/>
        </p:nvSpPr>
        <p:spPr bwMode="auto">
          <a:xfrm flipH="1">
            <a:off x="6472238" y="2195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3"/>
          <p:cNvSpPr>
            <a:spLocks noChangeArrowheads="1"/>
          </p:cNvSpPr>
          <p:nvPr/>
        </p:nvSpPr>
        <p:spPr bwMode="auto">
          <a:xfrm flipH="1">
            <a:off x="6548438" y="1966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64"/>
          <p:cNvSpPr>
            <a:spLocks noChangeArrowheads="1"/>
          </p:cNvSpPr>
          <p:nvPr/>
        </p:nvSpPr>
        <p:spPr bwMode="auto">
          <a:xfrm flipH="1">
            <a:off x="6624638" y="2119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AutoShape 65"/>
          <p:cNvSpPr>
            <a:spLocks noChangeArrowheads="1"/>
          </p:cNvSpPr>
          <p:nvPr/>
        </p:nvSpPr>
        <p:spPr bwMode="auto">
          <a:xfrm flipH="1">
            <a:off x="6700838" y="20431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67"/>
          <p:cNvSpPr txBox="1">
            <a:spLocks noChangeArrowheads="1"/>
          </p:cNvSpPr>
          <p:nvPr/>
        </p:nvSpPr>
        <p:spPr bwMode="auto">
          <a:xfrm>
            <a:off x="5634038" y="1052513"/>
            <a:ext cx="1900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Primer lizozom</a:t>
            </a:r>
          </a:p>
        </p:txBody>
      </p:sp>
      <p:sp>
        <p:nvSpPr>
          <p:cNvPr id="11274" name="Freeform 93"/>
          <p:cNvSpPr>
            <a:spLocks/>
          </p:cNvSpPr>
          <p:nvPr/>
        </p:nvSpPr>
        <p:spPr bwMode="auto">
          <a:xfrm>
            <a:off x="2736850" y="3262313"/>
            <a:ext cx="3124200" cy="2552700"/>
          </a:xfrm>
          <a:custGeom>
            <a:avLst/>
            <a:gdLst>
              <a:gd name="T0" fmla="*/ 2147483647 w 1790"/>
              <a:gd name="T1" fmla="*/ 2147483647 h 1368"/>
              <a:gd name="T2" fmla="*/ 2147483647 w 1790"/>
              <a:gd name="T3" fmla="*/ 2147483647 h 1368"/>
              <a:gd name="T4" fmla="*/ 2147483647 w 1790"/>
              <a:gd name="T5" fmla="*/ 2147483647 h 1368"/>
              <a:gd name="T6" fmla="*/ 2147483647 w 1790"/>
              <a:gd name="T7" fmla="*/ 2147483647 h 1368"/>
              <a:gd name="T8" fmla="*/ 2147483647 w 1790"/>
              <a:gd name="T9" fmla="*/ 2147483647 h 1368"/>
              <a:gd name="T10" fmla="*/ 2147483647 w 1790"/>
              <a:gd name="T11" fmla="*/ 0 h 1368"/>
              <a:gd name="T12" fmla="*/ 2147483647 w 1790"/>
              <a:gd name="T13" fmla="*/ 2147483647 h 1368"/>
              <a:gd name="T14" fmla="*/ 2147483647 w 1790"/>
              <a:gd name="T15" fmla="*/ 2147483647 h 1368"/>
              <a:gd name="T16" fmla="*/ 0 w 1790"/>
              <a:gd name="T17" fmla="*/ 2147483647 h 1368"/>
              <a:gd name="T18" fmla="*/ 2147483647 w 1790"/>
              <a:gd name="T19" fmla="*/ 2147483647 h 1368"/>
              <a:gd name="T20" fmla="*/ 2147483647 w 1790"/>
              <a:gd name="T21" fmla="*/ 2147483647 h 1368"/>
              <a:gd name="T22" fmla="*/ 2147483647 w 1790"/>
              <a:gd name="T23" fmla="*/ 2147483647 h 1368"/>
              <a:gd name="T24" fmla="*/ 2147483647 w 1790"/>
              <a:gd name="T25" fmla="*/ 2147483647 h 1368"/>
              <a:gd name="T26" fmla="*/ 2147483647 w 1790"/>
              <a:gd name="T27" fmla="*/ 2147483647 h 1368"/>
              <a:gd name="T28" fmla="*/ 2147483647 w 1790"/>
              <a:gd name="T29" fmla="*/ 2147483647 h 1368"/>
              <a:gd name="T30" fmla="*/ 2147483647 w 1790"/>
              <a:gd name="T31" fmla="*/ 2147483647 h 1368"/>
              <a:gd name="T32" fmla="*/ 2147483647 w 1790"/>
              <a:gd name="T33" fmla="*/ 2147483647 h 1368"/>
              <a:gd name="T34" fmla="*/ 2147483647 w 1790"/>
              <a:gd name="T35" fmla="*/ 2147483647 h 1368"/>
              <a:gd name="T36" fmla="*/ 2147483647 w 1790"/>
              <a:gd name="T37" fmla="*/ 2147483647 h 1368"/>
              <a:gd name="T38" fmla="*/ 2147483647 w 1790"/>
              <a:gd name="T39" fmla="*/ 2147483647 h 1368"/>
              <a:gd name="T40" fmla="*/ 2147483647 w 1790"/>
              <a:gd name="T41" fmla="*/ 2147483647 h 1368"/>
              <a:gd name="T42" fmla="*/ 2147483647 w 1790"/>
              <a:gd name="T43" fmla="*/ 2147483647 h 1368"/>
              <a:gd name="T44" fmla="*/ 2147483647 w 1790"/>
              <a:gd name="T45" fmla="*/ 2147483647 h 1368"/>
              <a:gd name="T46" fmla="*/ 2147483647 w 1790"/>
              <a:gd name="T47" fmla="*/ 2147483647 h 1368"/>
              <a:gd name="T48" fmla="*/ 2147483647 w 1790"/>
              <a:gd name="T49" fmla="*/ 2147483647 h 1368"/>
              <a:gd name="T50" fmla="*/ 2147483647 w 1790"/>
              <a:gd name="T51" fmla="*/ 2147483647 h 1368"/>
              <a:gd name="T52" fmla="*/ 2147483647 w 1790"/>
              <a:gd name="T53" fmla="*/ 2147483647 h 1368"/>
              <a:gd name="T54" fmla="*/ 2147483647 w 1790"/>
              <a:gd name="T55" fmla="*/ 2147483647 h 1368"/>
              <a:gd name="T56" fmla="*/ 2147483647 w 1790"/>
              <a:gd name="T57" fmla="*/ 2147483647 h 1368"/>
              <a:gd name="T58" fmla="*/ 2147483647 w 1790"/>
              <a:gd name="T59" fmla="*/ 2147483647 h 1368"/>
              <a:gd name="T60" fmla="*/ 2147483647 w 1790"/>
              <a:gd name="T61" fmla="*/ 2147483647 h 1368"/>
              <a:gd name="T62" fmla="*/ 2147483647 w 1790"/>
              <a:gd name="T63" fmla="*/ 2147483647 h 1368"/>
              <a:gd name="T64" fmla="*/ 2147483647 w 1790"/>
              <a:gd name="T65" fmla="*/ 2147483647 h 1368"/>
              <a:gd name="T66" fmla="*/ 2147483647 w 1790"/>
              <a:gd name="T67" fmla="*/ 2147483647 h 1368"/>
              <a:gd name="T68" fmla="*/ 2147483647 w 1790"/>
              <a:gd name="T69" fmla="*/ 2147483647 h 1368"/>
              <a:gd name="T70" fmla="*/ 2147483647 w 1790"/>
              <a:gd name="T71" fmla="*/ 2147483647 h 1368"/>
              <a:gd name="T72" fmla="*/ 2147483647 w 1790"/>
              <a:gd name="T73" fmla="*/ 2147483647 h 1368"/>
              <a:gd name="T74" fmla="*/ 2147483647 w 1790"/>
              <a:gd name="T75" fmla="*/ 2147483647 h 1368"/>
              <a:gd name="T76" fmla="*/ 2147483647 w 1790"/>
              <a:gd name="T77" fmla="*/ 2147483647 h 1368"/>
              <a:gd name="T78" fmla="*/ 2147483647 w 1790"/>
              <a:gd name="T79" fmla="*/ 2147483647 h 1368"/>
              <a:gd name="T80" fmla="*/ 2147483647 w 1790"/>
              <a:gd name="T81" fmla="*/ 2147483647 h 1368"/>
              <a:gd name="T82" fmla="*/ 2147483647 w 1790"/>
              <a:gd name="T83" fmla="*/ 2147483647 h 1368"/>
              <a:gd name="T84" fmla="*/ 2147483647 w 1790"/>
              <a:gd name="T85" fmla="*/ 2147483647 h 1368"/>
              <a:gd name="T86" fmla="*/ 2147483647 w 1790"/>
              <a:gd name="T87" fmla="*/ 2147483647 h 1368"/>
              <a:gd name="T88" fmla="*/ 2147483647 w 1790"/>
              <a:gd name="T89" fmla="*/ 2147483647 h 1368"/>
              <a:gd name="T90" fmla="*/ 2147483647 w 1790"/>
              <a:gd name="T91" fmla="*/ 2147483647 h 1368"/>
              <a:gd name="T92" fmla="*/ 2147483647 w 1790"/>
              <a:gd name="T93" fmla="*/ 2147483647 h 1368"/>
              <a:gd name="T94" fmla="*/ 2147483647 w 1790"/>
              <a:gd name="T95" fmla="*/ 2147483647 h 1368"/>
              <a:gd name="T96" fmla="*/ 2147483647 w 1790"/>
              <a:gd name="T97" fmla="*/ 2147483647 h 1368"/>
              <a:gd name="T98" fmla="*/ 2147483647 w 1790"/>
              <a:gd name="T99" fmla="*/ 2147483647 h 136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90"/>
              <a:gd name="T151" fmla="*/ 0 h 1368"/>
              <a:gd name="T152" fmla="*/ 1790 w 1790"/>
              <a:gd name="T153" fmla="*/ 1368 h 136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90" h="1368">
                <a:moveTo>
                  <a:pt x="288" y="387"/>
                </a:moveTo>
                <a:cubicBezTo>
                  <a:pt x="343" y="369"/>
                  <a:pt x="384" y="352"/>
                  <a:pt x="405" y="288"/>
                </a:cubicBezTo>
                <a:cubicBezTo>
                  <a:pt x="411" y="270"/>
                  <a:pt x="423" y="234"/>
                  <a:pt x="423" y="234"/>
                </a:cubicBezTo>
                <a:cubicBezTo>
                  <a:pt x="414" y="188"/>
                  <a:pt x="417" y="170"/>
                  <a:pt x="378" y="144"/>
                </a:cubicBezTo>
                <a:cubicBezTo>
                  <a:pt x="371" y="124"/>
                  <a:pt x="316" y="43"/>
                  <a:pt x="306" y="36"/>
                </a:cubicBezTo>
                <a:cubicBezTo>
                  <a:pt x="288" y="24"/>
                  <a:pt x="252" y="0"/>
                  <a:pt x="252" y="0"/>
                </a:cubicBezTo>
                <a:cubicBezTo>
                  <a:pt x="174" y="13"/>
                  <a:pt x="111" y="24"/>
                  <a:pt x="54" y="81"/>
                </a:cubicBezTo>
                <a:cubicBezTo>
                  <a:pt x="24" y="170"/>
                  <a:pt x="74" y="34"/>
                  <a:pt x="18" y="135"/>
                </a:cubicBezTo>
                <a:cubicBezTo>
                  <a:pt x="9" y="152"/>
                  <a:pt x="0" y="189"/>
                  <a:pt x="0" y="189"/>
                </a:cubicBezTo>
                <a:cubicBezTo>
                  <a:pt x="3" y="216"/>
                  <a:pt x="4" y="243"/>
                  <a:pt x="9" y="270"/>
                </a:cubicBezTo>
                <a:cubicBezTo>
                  <a:pt x="13" y="289"/>
                  <a:pt x="9" y="318"/>
                  <a:pt x="27" y="324"/>
                </a:cubicBezTo>
                <a:cubicBezTo>
                  <a:pt x="45" y="330"/>
                  <a:pt x="81" y="342"/>
                  <a:pt x="81" y="342"/>
                </a:cubicBezTo>
                <a:cubicBezTo>
                  <a:pt x="109" y="384"/>
                  <a:pt x="135" y="381"/>
                  <a:pt x="180" y="396"/>
                </a:cubicBezTo>
                <a:cubicBezTo>
                  <a:pt x="201" y="403"/>
                  <a:pt x="234" y="432"/>
                  <a:pt x="234" y="432"/>
                </a:cubicBezTo>
                <a:cubicBezTo>
                  <a:pt x="279" y="499"/>
                  <a:pt x="294" y="588"/>
                  <a:pt x="315" y="666"/>
                </a:cubicBezTo>
                <a:cubicBezTo>
                  <a:pt x="329" y="716"/>
                  <a:pt x="349" y="756"/>
                  <a:pt x="369" y="801"/>
                </a:cubicBezTo>
                <a:cubicBezTo>
                  <a:pt x="404" y="880"/>
                  <a:pt x="365" y="833"/>
                  <a:pt x="414" y="882"/>
                </a:cubicBezTo>
                <a:cubicBezTo>
                  <a:pt x="437" y="950"/>
                  <a:pt x="403" y="869"/>
                  <a:pt x="450" y="927"/>
                </a:cubicBezTo>
                <a:cubicBezTo>
                  <a:pt x="456" y="934"/>
                  <a:pt x="454" y="946"/>
                  <a:pt x="459" y="954"/>
                </a:cubicBezTo>
                <a:cubicBezTo>
                  <a:pt x="482" y="996"/>
                  <a:pt x="502" y="1028"/>
                  <a:pt x="540" y="1053"/>
                </a:cubicBezTo>
                <a:cubicBezTo>
                  <a:pt x="579" y="1111"/>
                  <a:pt x="615" y="1156"/>
                  <a:pt x="684" y="1179"/>
                </a:cubicBezTo>
                <a:cubicBezTo>
                  <a:pt x="709" y="1216"/>
                  <a:pt x="744" y="1223"/>
                  <a:pt x="783" y="1242"/>
                </a:cubicBezTo>
                <a:cubicBezTo>
                  <a:pt x="872" y="1287"/>
                  <a:pt x="933" y="1312"/>
                  <a:pt x="1035" y="1323"/>
                </a:cubicBezTo>
                <a:cubicBezTo>
                  <a:pt x="1122" y="1352"/>
                  <a:pt x="1058" y="1335"/>
                  <a:pt x="1161" y="1350"/>
                </a:cubicBezTo>
                <a:cubicBezTo>
                  <a:pt x="1197" y="1355"/>
                  <a:pt x="1269" y="1368"/>
                  <a:pt x="1269" y="1368"/>
                </a:cubicBezTo>
                <a:cubicBezTo>
                  <a:pt x="1439" y="1361"/>
                  <a:pt x="1601" y="1360"/>
                  <a:pt x="1728" y="1233"/>
                </a:cubicBezTo>
                <a:cubicBezTo>
                  <a:pt x="1746" y="1178"/>
                  <a:pt x="1790" y="1145"/>
                  <a:pt x="1719" y="1098"/>
                </a:cubicBezTo>
                <a:cubicBezTo>
                  <a:pt x="1685" y="1107"/>
                  <a:pt x="1662" y="1123"/>
                  <a:pt x="1629" y="1134"/>
                </a:cubicBezTo>
                <a:cubicBezTo>
                  <a:pt x="1620" y="1143"/>
                  <a:pt x="1613" y="1155"/>
                  <a:pt x="1602" y="1161"/>
                </a:cubicBezTo>
                <a:cubicBezTo>
                  <a:pt x="1600" y="1162"/>
                  <a:pt x="1503" y="1203"/>
                  <a:pt x="1494" y="1206"/>
                </a:cubicBezTo>
                <a:cubicBezTo>
                  <a:pt x="1407" y="1203"/>
                  <a:pt x="1320" y="1202"/>
                  <a:pt x="1233" y="1197"/>
                </a:cubicBezTo>
                <a:cubicBezTo>
                  <a:pt x="1189" y="1194"/>
                  <a:pt x="1132" y="1175"/>
                  <a:pt x="1089" y="1170"/>
                </a:cubicBezTo>
                <a:cubicBezTo>
                  <a:pt x="1051" y="1157"/>
                  <a:pt x="960" y="1138"/>
                  <a:pt x="927" y="1116"/>
                </a:cubicBezTo>
                <a:cubicBezTo>
                  <a:pt x="918" y="1110"/>
                  <a:pt x="910" y="1102"/>
                  <a:pt x="900" y="1098"/>
                </a:cubicBezTo>
                <a:cubicBezTo>
                  <a:pt x="883" y="1090"/>
                  <a:pt x="846" y="1080"/>
                  <a:pt x="846" y="1080"/>
                </a:cubicBezTo>
                <a:cubicBezTo>
                  <a:pt x="837" y="1071"/>
                  <a:pt x="830" y="1060"/>
                  <a:pt x="819" y="1053"/>
                </a:cubicBezTo>
                <a:cubicBezTo>
                  <a:pt x="811" y="1048"/>
                  <a:pt x="799" y="1050"/>
                  <a:pt x="792" y="1044"/>
                </a:cubicBezTo>
                <a:cubicBezTo>
                  <a:pt x="784" y="1037"/>
                  <a:pt x="782" y="1024"/>
                  <a:pt x="774" y="1017"/>
                </a:cubicBezTo>
                <a:cubicBezTo>
                  <a:pt x="767" y="1011"/>
                  <a:pt x="755" y="1012"/>
                  <a:pt x="747" y="1008"/>
                </a:cubicBezTo>
                <a:cubicBezTo>
                  <a:pt x="737" y="1003"/>
                  <a:pt x="728" y="997"/>
                  <a:pt x="720" y="990"/>
                </a:cubicBezTo>
                <a:cubicBezTo>
                  <a:pt x="710" y="982"/>
                  <a:pt x="703" y="971"/>
                  <a:pt x="693" y="963"/>
                </a:cubicBezTo>
                <a:cubicBezTo>
                  <a:pt x="676" y="950"/>
                  <a:pt x="639" y="927"/>
                  <a:pt x="639" y="927"/>
                </a:cubicBezTo>
                <a:cubicBezTo>
                  <a:pt x="627" y="890"/>
                  <a:pt x="608" y="876"/>
                  <a:pt x="576" y="855"/>
                </a:cubicBezTo>
                <a:cubicBezTo>
                  <a:pt x="553" y="787"/>
                  <a:pt x="587" y="868"/>
                  <a:pt x="540" y="810"/>
                </a:cubicBezTo>
                <a:cubicBezTo>
                  <a:pt x="534" y="803"/>
                  <a:pt x="536" y="791"/>
                  <a:pt x="531" y="783"/>
                </a:cubicBezTo>
                <a:cubicBezTo>
                  <a:pt x="524" y="772"/>
                  <a:pt x="513" y="765"/>
                  <a:pt x="504" y="756"/>
                </a:cubicBezTo>
                <a:cubicBezTo>
                  <a:pt x="481" y="688"/>
                  <a:pt x="515" y="769"/>
                  <a:pt x="468" y="711"/>
                </a:cubicBezTo>
                <a:cubicBezTo>
                  <a:pt x="455" y="695"/>
                  <a:pt x="443" y="649"/>
                  <a:pt x="432" y="630"/>
                </a:cubicBezTo>
                <a:cubicBezTo>
                  <a:pt x="406" y="584"/>
                  <a:pt x="372" y="539"/>
                  <a:pt x="342" y="495"/>
                </a:cubicBezTo>
                <a:cubicBezTo>
                  <a:pt x="323" y="466"/>
                  <a:pt x="331" y="387"/>
                  <a:pt x="288" y="387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75" name="AutoShape 94"/>
          <p:cNvSpPr>
            <a:spLocks noChangeArrowheads="1"/>
          </p:cNvSpPr>
          <p:nvPr/>
        </p:nvSpPr>
        <p:spPr bwMode="auto">
          <a:xfrm flipH="1">
            <a:off x="3500438" y="36782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AutoShape 95"/>
          <p:cNvSpPr>
            <a:spLocks noChangeArrowheads="1"/>
          </p:cNvSpPr>
          <p:nvPr/>
        </p:nvSpPr>
        <p:spPr bwMode="auto">
          <a:xfrm flipH="1">
            <a:off x="2813050" y="37544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AutoShape 96"/>
          <p:cNvSpPr>
            <a:spLocks noChangeArrowheads="1"/>
          </p:cNvSpPr>
          <p:nvPr/>
        </p:nvSpPr>
        <p:spPr bwMode="auto">
          <a:xfrm flipH="1">
            <a:off x="4338638" y="52784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AutoShape 97"/>
          <p:cNvSpPr>
            <a:spLocks noChangeArrowheads="1"/>
          </p:cNvSpPr>
          <p:nvPr/>
        </p:nvSpPr>
        <p:spPr bwMode="auto">
          <a:xfrm flipH="1">
            <a:off x="3348038" y="3490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AutoShape 98"/>
          <p:cNvSpPr>
            <a:spLocks noChangeArrowheads="1"/>
          </p:cNvSpPr>
          <p:nvPr/>
        </p:nvSpPr>
        <p:spPr bwMode="auto">
          <a:xfrm flipH="1">
            <a:off x="2813050" y="34496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AutoShape 99"/>
          <p:cNvSpPr>
            <a:spLocks noChangeArrowheads="1"/>
          </p:cNvSpPr>
          <p:nvPr/>
        </p:nvSpPr>
        <p:spPr bwMode="auto">
          <a:xfrm flipH="1">
            <a:off x="5862638" y="5624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AutoShape 100"/>
          <p:cNvSpPr>
            <a:spLocks noChangeArrowheads="1"/>
          </p:cNvSpPr>
          <p:nvPr/>
        </p:nvSpPr>
        <p:spPr bwMode="auto">
          <a:xfrm flipH="1">
            <a:off x="4491038" y="54308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AutoShape 101"/>
          <p:cNvSpPr>
            <a:spLocks noChangeArrowheads="1"/>
          </p:cNvSpPr>
          <p:nvPr/>
        </p:nvSpPr>
        <p:spPr bwMode="auto">
          <a:xfrm flipH="1">
            <a:off x="5024438" y="543083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02"/>
          <p:cNvSpPr>
            <a:spLocks noChangeArrowheads="1"/>
          </p:cNvSpPr>
          <p:nvPr/>
        </p:nvSpPr>
        <p:spPr bwMode="auto">
          <a:xfrm flipH="1">
            <a:off x="5253038" y="5624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103"/>
          <p:cNvSpPr>
            <a:spLocks noChangeArrowheads="1"/>
          </p:cNvSpPr>
          <p:nvPr/>
        </p:nvSpPr>
        <p:spPr bwMode="auto">
          <a:xfrm flipH="1">
            <a:off x="5634038" y="5624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Freeform 104"/>
          <p:cNvSpPr>
            <a:spLocks/>
          </p:cNvSpPr>
          <p:nvPr/>
        </p:nvSpPr>
        <p:spPr bwMode="auto">
          <a:xfrm>
            <a:off x="3271838" y="3262313"/>
            <a:ext cx="2946400" cy="2300287"/>
          </a:xfrm>
          <a:custGeom>
            <a:avLst/>
            <a:gdLst>
              <a:gd name="T0" fmla="*/ 2147483647 w 1688"/>
              <a:gd name="T1" fmla="*/ 2147483647 h 1233"/>
              <a:gd name="T2" fmla="*/ 2147483647 w 1688"/>
              <a:gd name="T3" fmla="*/ 2147483647 h 1233"/>
              <a:gd name="T4" fmla="*/ 2147483647 w 1688"/>
              <a:gd name="T5" fmla="*/ 2147483647 h 1233"/>
              <a:gd name="T6" fmla="*/ 2147483647 w 1688"/>
              <a:gd name="T7" fmla="*/ 0 h 1233"/>
              <a:gd name="T8" fmla="*/ 2147483647 w 1688"/>
              <a:gd name="T9" fmla="*/ 2147483647 h 1233"/>
              <a:gd name="T10" fmla="*/ 2147483647 w 1688"/>
              <a:gd name="T11" fmla="*/ 2147483647 h 1233"/>
              <a:gd name="T12" fmla="*/ 2147483647 w 1688"/>
              <a:gd name="T13" fmla="*/ 2147483647 h 1233"/>
              <a:gd name="T14" fmla="*/ 2147483647 w 1688"/>
              <a:gd name="T15" fmla="*/ 2147483647 h 1233"/>
              <a:gd name="T16" fmla="*/ 2147483647 w 1688"/>
              <a:gd name="T17" fmla="*/ 2147483647 h 1233"/>
              <a:gd name="T18" fmla="*/ 2147483647 w 1688"/>
              <a:gd name="T19" fmla="*/ 2147483647 h 1233"/>
              <a:gd name="T20" fmla="*/ 2147483647 w 1688"/>
              <a:gd name="T21" fmla="*/ 2147483647 h 1233"/>
              <a:gd name="T22" fmla="*/ 2147483647 w 1688"/>
              <a:gd name="T23" fmla="*/ 2147483647 h 1233"/>
              <a:gd name="T24" fmla="*/ 2147483647 w 1688"/>
              <a:gd name="T25" fmla="*/ 2147483647 h 1233"/>
              <a:gd name="T26" fmla="*/ 2147483647 w 1688"/>
              <a:gd name="T27" fmla="*/ 2147483647 h 1233"/>
              <a:gd name="T28" fmla="*/ 2147483647 w 1688"/>
              <a:gd name="T29" fmla="*/ 2147483647 h 1233"/>
              <a:gd name="T30" fmla="*/ 2147483647 w 1688"/>
              <a:gd name="T31" fmla="*/ 2147483647 h 1233"/>
              <a:gd name="T32" fmla="*/ 2147483647 w 1688"/>
              <a:gd name="T33" fmla="*/ 2147483647 h 1233"/>
              <a:gd name="T34" fmla="*/ 2147483647 w 1688"/>
              <a:gd name="T35" fmla="*/ 2147483647 h 1233"/>
              <a:gd name="T36" fmla="*/ 2147483647 w 1688"/>
              <a:gd name="T37" fmla="*/ 2147483647 h 1233"/>
              <a:gd name="T38" fmla="*/ 2147483647 w 1688"/>
              <a:gd name="T39" fmla="*/ 2147483647 h 1233"/>
              <a:gd name="T40" fmla="*/ 2147483647 w 1688"/>
              <a:gd name="T41" fmla="*/ 2147483647 h 1233"/>
              <a:gd name="T42" fmla="*/ 2147483647 w 1688"/>
              <a:gd name="T43" fmla="*/ 2147483647 h 1233"/>
              <a:gd name="T44" fmla="*/ 2147483647 w 1688"/>
              <a:gd name="T45" fmla="*/ 2147483647 h 1233"/>
              <a:gd name="T46" fmla="*/ 2147483647 w 1688"/>
              <a:gd name="T47" fmla="*/ 2147483647 h 1233"/>
              <a:gd name="T48" fmla="*/ 2147483647 w 1688"/>
              <a:gd name="T49" fmla="*/ 2147483647 h 1233"/>
              <a:gd name="T50" fmla="*/ 2147483647 w 1688"/>
              <a:gd name="T51" fmla="*/ 2147483647 h 1233"/>
              <a:gd name="T52" fmla="*/ 2147483647 w 1688"/>
              <a:gd name="T53" fmla="*/ 2147483647 h 1233"/>
              <a:gd name="T54" fmla="*/ 2147483647 w 1688"/>
              <a:gd name="T55" fmla="*/ 2147483647 h 1233"/>
              <a:gd name="T56" fmla="*/ 2147483647 w 1688"/>
              <a:gd name="T57" fmla="*/ 2147483647 h 1233"/>
              <a:gd name="T58" fmla="*/ 2147483647 w 1688"/>
              <a:gd name="T59" fmla="*/ 2147483647 h 1233"/>
              <a:gd name="T60" fmla="*/ 2147483647 w 1688"/>
              <a:gd name="T61" fmla="*/ 2147483647 h 1233"/>
              <a:gd name="T62" fmla="*/ 2147483647 w 1688"/>
              <a:gd name="T63" fmla="*/ 2147483647 h 1233"/>
              <a:gd name="T64" fmla="*/ 2147483647 w 1688"/>
              <a:gd name="T65" fmla="*/ 2147483647 h 1233"/>
              <a:gd name="T66" fmla="*/ 2147483647 w 1688"/>
              <a:gd name="T67" fmla="*/ 2147483647 h 1233"/>
              <a:gd name="T68" fmla="*/ 2147483647 w 1688"/>
              <a:gd name="T69" fmla="*/ 2147483647 h 1233"/>
              <a:gd name="T70" fmla="*/ 2147483647 w 1688"/>
              <a:gd name="T71" fmla="*/ 2147483647 h 1233"/>
              <a:gd name="T72" fmla="*/ 2147483647 w 1688"/>
              <a:gd name="T73" fmla="*/ 2147483647 h 1233"/>
              <a:gd name="T74" fmla="*/ 2147483647 w 1688"/>
              <a:gd name="T75" fmla="*/ 2147483647 h 1233"/>
              <a:gd name="T76" fmla="*/ 2147483647 w 1688"/>
              <a:gd name="T77" fmla="*/ 2147483647 h 1233"/>
              <a:gd name="T78" fmla="*/ 2147483647 w 1688"/>
              <a:gd name="T79" fmla="*/ 2147483647 h 1233"/>
              <a:gd name="T80" fmla="*/ 2147483647 w 1688"/>
              <a:gd name="T81" fmla="*/ 2147483647 h 1233"/>
              <a:gd name="T82" fmla="*/ 2147483647 w 1688"/>
              <a:gd name="T83" fmla="*/ 2147483647 h 1233"/>
              <a:gd name="T84" fmla="*/ 2147483647 w 1688"/>
              <a:gd name="T85" fmla="*/ 2147483647 h 1233"/>
              <a:gd name="T86" fmla="*/ 2147483647 w 1688"/>
              <a:gd name="T87" fmla="*/ 2147483647 h 1233"/>
              <a:gd name="T88" fmla="*/ 2147483647 w 1688"/>
              <a:gd name="T89" fmla="*/ 2147483647 h 1233"/>
              <a:gd name="T90" fmla="*/ 2147483647 w 1688"/>
              <a:gd name="T91" fmla="*/ 2147483647 h 1233"/>
              <a:gd name="T92" fmla="*/ 2147483647 w 1688"/>
              <a:gd name="T93" fmla="*/ 2147483647 h 1233"/>
              <a:gd name="T94" fmla="*/ 2147483647 w 1688"/>
              <a:gd name="T95" fmla="*/ 2147483647 h 1233"/>
              <a:gd name="T96" fmla="*/ 2147483647 w 1688"/>
              <a:gd name="T97" fmla="*/ 2147483647 h 1233"/>
              <a:gd name="T98" fmla="*/ 2147483647 w 1688"/>
              <a:gd name="T99" fmla="*/ 2147483647 h 1233"/>
              <a:gd name="T100" fmla="*/ 2147483647 w 1688"/>
              <a:gd name="T101" fmla="*/ 2147483647 h 1233"/>
              <a:gd name="T102" fmla="*/ 2147483647 w 1688"/>
              <a:gd name="T103" fmla="*/ 2147483647 h 1233"/>
              <a:gd name="T104" fmla="*/ 2147483647 w 1688"/>
              <a:gd name="T105" fmla="*/ 2147483647 h 12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688"/>
              <a:gd name="T160" fmla="*/ 0 h 1233"/>
              <a:gd name="T161" fmla="*/ 1688 w 1688"/>
              <a:gd name="T162" fmla="*/ 1233 h 123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688" h="1233">
                <a:moveTo>
                  <a:pt x="72" y="9"/>
                </a:moveTo>
                <a:cubicBezTo>
                  <a:pt x="72" y="9"/>
                  <a:pt x="0" y="45"/>
                  <a:pt x="72" y="45"/>
                </a:cubicBezTo>
                <a:cubicBezTo>
                  <a:pt x="83" y="45"/>
                  <a:pt x="89" y="31"/>
                  <a:pt x="99" y="27"/>
                </a:cubicBezTo>
                <a:cubicBezTo>
                  <a:pt x="127" y="14"/>
                  <a:pt x="159" y="7"/>
                  <a:pt x="189" y="0"/>
                </a:cubicBezTo>
                <a:cubicBezTo>
                  <a:pt x="272" y="6"/>
                  <a:pt x="330" y="1"/>
                  <a:pt x="396" y="45"/>
                </a:cubicBezTo>
                <a:cubicBezTo>
                  <a:pt x="439" y="110"/>
                  <a:pt x="417" y="84"/>
                  <a:pt x="459" y="126"/>
                </a:cubicBezTo>
                <a:cubicBezTo>
                  <a:pt x="465" y="144"/>
                  <a:pt x="471" y="162"/>
                  <a:pt x="477" y="180"/>
                </a:cubicBezTo>
                <a:cubicBezTo>
                  <a:pt x="480" y="189"/>
                  <a:pt x="486" y="207"/>
                  <a:pt x="486" y="207"/>
                </a:cubicBezTo>
                <a:cubicBezTo>
                  <a:pt x="488" y="243"/>
                  <a:pt x="479" y="388"/>
                  <a:pt x="513" y="450"/>
                </a:cubicBezTo>
                <a:cubicBezTo>
                  <a:pt x="529" y="478"/>
                  <a:pt x="549" y="504"/>
                  <a:pt x="567" y="531"/>
                </a:cubicBezTo>
                <a:cubicBezTo>
                  <a:pt x="573" y="540"/>
                  <a:pt x="576" y="552"/>
                  <a:pt x="585" y="558"/>
                </a:cubicBezTo>
                <a:cubicBezTo>
                  <a:pt x="623" y="583"/>
                  <a:pt x="704" y="652"/>
                  <a:pt x="747" y="666"/>
                </a:cubicBezTo>
                <a:cubicBezTo>
                  <a:pt x="820" y="690"/>
                  <a:pt x="889" y="722"/>
                  <a:pt x="963" y="747"/>
                </a:cubicBezTo>
                <a:cubicBezTo>
                  <a:pt x="1013" y="764"/>
                  <a:pt x="1073" y="767"/>
                  <a:pt x="1125" y="774"/>
                </a:cubicBezTo>
                <a:cubicBezTo>
                  <a:pt x="1182" y="793"/>
                  <a:pt x="1239" y="800"/>
                  <a:pt x="1296" y="819"/>
                </a:cubicBezTo>
                <a:cubicBezTo>
                  <a:pt x="1306" y="822"/>
                  <a:pt x="1313" y="833"/>
                  <a:pt x="1323" y="837"/>
                </a:cubicBezTo>
                <a:cubicBezTo>
                  <a:pt x="1365" y="856"/>
                  <a:pt x="1414" y="876"/>
                  <a:pt x="1458" y="891"/>
                </a:cubicBezTo>
                <a:cubicBezTo>
                  <a:pt x="1490" y="902"/>
                  <a:pt x="1538" y="909"/>
                  <a:pt x="1566" y="927"/>
                </a:cubicBezTo>
                <a:cubicBezTo>
                  <a:pt x="1584" y="939"/>
                  <a:pt x="1620" y="963"/>
                  <a:pt x="1620" y="963"/>
                </a:cubicBezTo>
                <a:cubicBezTo>
                  <a:pt x="1632" y="981"/>
                  <a:pt x="1644" y="999"/>
                  <a:pt x="1656" y="1017"/>
                </a:cubicBezTo>
                <a:cubicBezTo>
                  <a:pt x="1662" y="1026"/>
                  <a:pt x="1674" y="1044"/>
                  <a:pt x="1674" y="1044"/>
                </a:cubicBezTo>
                <a:cubicBezTo>
                  <a:pt x="1688" y="1101"/>
                  <a:pt x="1682" y="1176"/>
                  <a:pt x="1620" y="1197"/>
                </a:cubicBezTo>
                <a:cubicBezTo>
                  <a:pt x="1616" y="1194"/>
                  <a:pt x="1568" y="1167"/>
                  <a:pt x="1575" y="1152"/>
                </a:cubicBezTo>
                <a:cubicBezTo>
                  <a:pt x="1579" y="1144"/>
                  <a:pt x="1593" y="1158"/>
                  <a:pt x="1602" y="1161"/>
                </a:cubicBezTo>
                <a:cubicBezTo>
                  <a:pt x="1605" y="1170"/>
                  <a:pt x="1602" y="1188"/>
                  <a:pt x="1611" y="1188"/>
                </a:cubicBezTo>
                <a:cubicBezTo>
                  <a:pt x="1620" y="1188"/>
                  <a:pt x="1627" y="1168"/>
                  <a:pt x="1620" y="1161"/>
                </a:cubicBezTo>
                <a:cubicBezTo>
                  <a:pt x="1607" y="1148"/>
                  <a:pt x="1566" y="1143"/>
                  <a:pt x="1566" y="1143"/>
                </a:cubicBezTo>
                <a:cubicBezTo>
                  <a:pt x="1482" y="1171"/>
                  <a:pt x="1606" y="1125"/>
                  <a:pt x="1512" y="1179"/>
                </a:cubicBezTo>
                <a:cubicBezTo>
                  <a:pt x="1485" y="1195"/>
                  <a:pt x="1452" y="1196"/>
                  <a:pt x="1422" y="1206"/>
                </a:cubicBezTo>
                <a:cubicBezTo>
                  <a:pt x="1417" y="1208"/>
                  <a:pt x="1376" y="1230"/>
                  <a:pt x="1368" y="1233"/>
                </a:cubicBezTo>
                <a:cubicBezTo>
                  <a:pt x="1295" y="1229"/>
                  <a:pt x="1185" y="1225"/>
                  <a:pt x="1107" y="1215"/>
                </a:cubicBezTo>
                <a:cubicBezTo>
                  <a:pt x="1052" y="1208"/>
                  <a:pt x="1001" y="1187"/>
                  <a:pt x="945" y="1179"/>
                </a:cubicBezTo>
                <a:cubicBezTo>
                  <a:pt x="870" y="1154"/>
                  <a:pt x="989" y="1192"/>
                  <a:pt x="855" y="1161"/>
                </a:cubicBezTo>
                <a:cubicBezTo>
                  <a:pt x="809" y="1150"/>
                  <a:pt x="786" y="1133"/>
                  <a:pt x="747" y="1116"/>
                </a:cubicBezTo>
                <a:cubicBezTo>
                  <a:pt x="700" y="1095"/>
                  <a:pt x="655" y="1090"/>
                  <a:pt x="612" y="1062"/>
                </a:cubicBezTo>
                <a:cubicBezTo>
                  <a:pt x="579" y="1012"/>
                  <a:pt x="613" y="1052"/>
                  <a:pt x="567" y="1026"/>
                </a:cubicBezTo>
                <a:cubicBezTo>
                  <a:pt x="548" y="1015"/>
                  <a:pt x="513" y="990"/>
                  <a:pt x="513" y="990"/>
                </a:cubicBezTo>
                <a:cubicBezTo>
                  <a:pt x="507" y="981"/>
                  <a:pt x="503" y="971"/>
                  <a:pt x="495" y="963"/>
                </a:cubicBezTo>
                <a:cubicBezTo>
                  <a:pt x="487" y="955"/>
                  <a:pt x="475" y="953"/>
                  <a:pt x="468" y="945"/>
                </a:cubicBezTo>
                <a:cubicBezTo>
                  <a:pt x="418" y="883"/>
                  <a:pt x="509" y="952"/>
                  <a:pt x="432" y="900"/>
                </a:cubicBezTo>
                <a:cubicBezTo>
                  <a:pt x="412" y="839"/>
                  <a:pt x="440" y="905"/>
                  <a:pt x="396" y="855"/>
                </a:cubicBezTo>
                <a:cubicBezTo>
                  <a:pt x="361" y="815"/>
                  <a:pt x="357" y="784"/>
                  <a:pt x="315" y="756"/>
                </a:cubicBezTo>
                <a:cubicBezTo>
                  <a:pt x="299" y="708"/>
                  <a:pt x="311" y="737"/>
                  <a:pt x="270" y="675"/>
                </a:cubicBezTo>
                <a:cubicBezTo>
                  <a:pt x="253" y="649"/>
                  <a:pt x="234" y="595"/>
                  <a:pt x="225" y="567"/>
                </a:cubicBezTo>
                <a:cubicBezTo>
                  <a:pt x="222" y="557"/>
                  <a:pt x="211" y="550"/>
                  <a:pt x="207" y="540"/>
                </a:cubicBezTo>
                <a:cubicBezTo>
                  <a:pt x="195" y="514"/>
                  <a:pt x="189" y="486"/>
                  <a:pt x="180" y="459"/>
                </a:cubicBezTo>
                <a:cubicBezTo>
                  <a:pt x="177" y="450"/>
                  <a:pt x="171" y="432"/>
                  <a:pt x="171" y="432"/>
                </a:cubicBezTo>
                <a:cubicBezTo>
                  <a:pt x="201" y="387"/>
                  <a:pt x="180" y="411"/>
                  <a:pt x="243" y="369"/>
                </a:cubicBezTo>
                <a:cubicBezTo>
                  <a:pt x="252" y="363"/>
                  <a:pt x="270" y="351"/>
                  <a:pt x="270" y="351"/>
                </a:cubicBezTo>
                <a:cubicBezTo>
                  <a:pt x="300" y="261"/>
                  <a:pt x="237" y="162"/>
                  <a:pt x="189" y="90"/>
                </a:cubicBezTo>
                <a:cubicBezTo>
                  <a:pt x="184" y="82"/>
                  <a:pt x="170" y="85"/>
                  <a:pt x="162" y="81"/>
                </a:cubicBezTo>
                <a:cubicBezTo>
                  <a:pt x="152" y="76"/>
                  <a:pt x="144" y="69"/>
                  <a:pt x="135" y="63"/>
                </a:cubicBezTo>
                <a:cubicBezTo>
                  <a:pt x="111" y="27"/>
                  <a:pt x="100" y="37"/>
                  <a:pt x="72" y="9"/>
                </a:cubicBezTo>
                <a:close/>
              </a:path>
            </a:pathLst>
          </a:cu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86" name="Freeform 105"/>
          <p:cNvSpPr>
            <a:spLocks/>
          </p:cNvSpPr>
          <p:nvPr/>
        </p:nvSpPr>
        <p:spPr bwMode="auto">
          <a:xfrm>
            <a:off x="3576638" y="2690813"/>
            <a:ext cx="3124200" cy="2552700"/>
          </a:xfrm>
          <a:custGeom>
            <a:avLst/>
            <a:gdLst>
              <a:gd name="T0" fmla="*/ 2147483647 w 1790"/>
              <a:gd name="T1" fmla="*/ 2147483647 h 1368"/>
              <a:gd name="T2" fmla="*/ 2147483647 w 1790"/>
              <a:gd name="T3" fmla="*/ 2147483647 h 1368"/>
              <a:gd name="T4" fmla="*/ 2147483647 w 1790"/>
              <a:gd name="T5" fmla="*/ 2147483647 h 1368"/>
              <a:gd name="T6" fmla="*/ 2147483647 w 1790"/>
              <a:gd name="T7" fmla="*/ 2147483647 h 1368"/>
              <a:gd name="T8" fmla="*/ 2147483647 w 1790"/>
              <a:gd name="T9" fmla="*/ 2147483647 h 1368"/>
              <a:gd name="T10" fmla="*/ 2147483647 w 1790"/>
              <a:gd name="T11" fmla="*/ 0 h 1368"/>
              <a:gd name="T12" fmla="*/ 2147483647 w 1790"/>
              <a:gd name="T13" fmla="*/ 2147483647 h 1368"/>
              <a:gd name="T14" fmla="*/ 2147483647 w 1790"/>
              <a:gd name="T15" fmla="*/ 2147483647 h 1368"/>
              <a:gd name="T16" fmla="*/ 0 w 1790"/>
              <a:gd name="T17" fmla="*/ 2147483647 h 1368"/>
              <a:gd name="T18" fmla="*/ 2147483647 w 1790"/>
              <a:gd name="T19" fmla="*/ 2147483647 h 1368"/>
              <a:gd name="T20" fmla="*/ 2147483647 w 1790"/>
              <a:gd name="T21" fmla="*/ 2147483647 h 1368"/>
              <a:gd name="T22" fmla="*/ 2147483647 w 1790"/>
              <a:gd name="T23" fmla="*/ 2147483647 h 1368"/>
              <a:gd name="T24" fmla="*/ 2147483647 w 1790"/>
              <a:gd name="T25" fmla="*/ 2147483647 h 1368"/>
              <a:gd name="T26" fmla="*/ 2147483647 w 1790"/>
              <a:gd name="T27" fmla="*/ 2147483647 h 1368"/>
              <a:gd name="T28" fmla="*/ 2147483647 w 1790"/>
              <a:gd name="T29" fmla="*/ 2147483647 h 1368"/>
              <a:gd name="T30" fmla="*/ 2147483647 w 1790"/>
              <a:gd name="T31" fmla="*/ 2147483647 h 1368"/>
              <a:gd name="T32" fmla="*/ 2147483647 w 1790"/>
              <a:gd name="T33" fmla="*/ 2147483647 h 1368"/>
              <a:gd name="T34" fmla="*/ 2147483647 w 1790"/>
              <a:gd name="T35" fmla="*/ 2147483647 h 1368"/>
              <a:gd name="T36" fmla="*/ 2147483647 w 1790"/>
              <a:gd name="T37" fmla="*/ 2147483647 h 1368"/>
              <a:gd name="T38" fmla="*/ 2147483647 w 1790"/>
              <a:gd name="T39" fmla="*/ 2147483647 h 1368"/>
              <a:gd name="T40" fmla="*/ 2147483647 w 1790"/>
              <a:gd name="T41" fmla="*/ 2147483647 h 1368"/>
              <a:gd name="T42" fmla="*/ 2147483647 w 1790"/>
              <a:gd name="T43" fmla="*/ 2147483647 h 1368"/>
              <a:gd name="T44" fmla="*/ 2147483647 w 1790"/>
              <a:gd name="T45" fmla="*/ 2147483647 h 1368"/>
              <a:gd name="T46" fmla="*/ 2147483647 w 1790"/>
              <a:gd name="T47" fmla="*/ 2147483647 h 1368"/>
              <a:gd name="T48" fmla="*/ 2147483647 w 1790"/>
              <a:gd name="T49" fmla="*/ 2147483647 h 1368"/>
              <a:gd name="T50" fmla="*/ 2147483647 w 1790"/>
              <a:gd name="T51" fmla="*/ 2147483647 h 1368"/>
              <a:gd name="T52" fmla="*/ 2147483647 w 1790"/>
              <a:gd name="T53" fmla="*/ 2147483647 h 1368"/>
              <a:gd name="T54" fmla="*/ 2147483647 w 1790"/>
              <a:gd name="T55" fmla="*/ 2147483647 h 1368"/>
              <a:gd name="T56" fmla="*/ 2147483647 w 1790"/>
              <a:gd name="T57" fmla="*/ 2147483647 h 1368"/>
              <a:gd name="T58" fmla="*/ 2147483647 w 1790"/>
              <a:gd name="T59" fmla="*/ 2147483647 h 1368"/>
              <a:gd name="T60" fmla="*/ 2147483647 w 1790"/>
              <a:gd name="T61" fmla="*/ 2147483647 h 1368"/>
              <a:gd name="T62" fmla="*/ 2147483647 w 1790"/>
              <a:gd name="T63" fmla="*/ 2147483647 h 1368"/>
              <a:gd name="T64" fmla="*/ 2147483647 w 1790"/>
              <a:gd name="T65" fmla="*/ 2147483647 h 1368"/>
              <a:gd name="T66" fmla="*/ 2147483647 w 1790"/>
              <a:gd name="T67" fmla="*/ 2147483647 h 1368"/>
              <a:gd name="T68" fmla="*/ 2147483647 w 1790"/>
              <a:gd name="T69" fmla="*/ 2147483647 h 1368"/>
              <a:gd name="T70" fmla="*/ 2147483647 w 1790"/>
              <a:gd name="T71" fmla="*/ 2147483647 h 1368"/>
              <a:gd name="T72" fmla="*/ 2147483647 w 1790"/>
              <a:gd name="T73" fmla="*/ 2147483647 h 1368"/>
              <a:gd name="T74" fmla="*/ 2147483647 w 1790"/>
              <a:gd name="T75" fmla="*/ 2147483647 h 1368"/>
              <a:gd name="T76" fmla="*/ 2147483647 w 1790"/>
              <a:gd name="T77" fmla="*/ 2147483647 h 1368"/>
              <a:gd name="T78" fmla="*/ 2147483647 w 1790"/>
              <a:gd name="T79" fmla="*/ 2147483647 h 1368"/>
              <a:gd name="T80" fmla="*/ 2147483647 w 1790"/>
              <a:gd name="T81" fmla="*/ 2147483647 h 1368"/>
              <a:gd name="T82" fmla="*/ 2147483647 w 1790"/>
              <a:gd name="T83" fmla="*/ 2147483647 h 1368"/>
              <a:gd name="T84" fmla="*/ 2147483647 w 1790"/>
              <a:gd name="T85" fmla="*/ 2147483647 h 1368"/>
              <a:gd name="T86" fmla="*/ 2147483647 w 1790"/>
              <a:gd name="T87" fmla="*/ 2147483647 h 1368"/>
              <a:gd name="T88" fmla="*/ 2147483647 w 1790"/>
              <a:gd name="T89" fmla="*/ 2147483647 h 1368"/>
              <a:gd name="T90" fmla="*/ 2147483647 w 1790"/>
              <a:gd name="T91" fmla="*/ 2147483647 h 1368"/>
              <a:gd name="T92" fmla="*/ 2147483647 w 1790"/>
              <a:gd name="T93" fmla="*/ 2147483647 h 1368"/>
              <a:gd name="T94" fmla="*/ 2147483647 w 1790"/>
              <a:gd name="T95" fmla="*/ 2147483647 h 1368"/>
              <a:gd name="T96" fmla="*/ 2147483647 w 1790"/>
              <a:gd name="T97" fmla="*/ 2147483647 h 1368"/>
              <a:gd name="T98" fmla="*/ 2147483647 w 1790"/>
              <a:gd name="T99" fmla="*/ 2147483647 h 136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90"/>
              <a:gd name="T151" fmla="*/ 0 h 1368"/>
              <a:gd name="T152" fmla="*/ 1790 w 1790"/>
              <a:gd name="T153" fmla="*/ 1368 h 136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90" h="1368">
                <a:moveTo>
                  <a:pt x="288" y="387"/>
                </a:moveTo>
                <a:cubicBezTo>
                  <a:pt x="343" y="369"/>
                  <a:pt x="384" y="352"/>
                  <a:pt x="405" y="288"/>
                </a:cubicBezTo>
                <a:cubicBezTo>
                  <a:pt x="411" y="270"/>
                  <a:pt x="423" y="234"/>
                  <a:pt x="423" y="234"/>
                </a:cubicBezTo>
                <a:cubicBezTo>
                  <a:pt x="414" y="188"/>
                  <a:pt x="417" y="170"/>
                  <a:pt x="378" y="144"/>
                </a:cubicBezTo>
                <a:cubicBezTo>
                  <a:pt x="371" y="124"/>
                  <a:pt x="316" y="43"/>
                  <a:pt x="306" y="36"/>
                </a:cubicBezTo>
                <a:cubicBezTo>
                  <a:pt x="288" y="24"/>
                  <a:pt x="252" y="0"/>
                  <a:pt x="252" y="0"/>
                </a:cubicBezTo>
                <a:cubicBezTo>
                  <a:pt x="174" y="13"/>
                  <a:pt x="111" y="24"/>
                  <a:pt x="54" y="81"/>
                </a:cubicBezTo>
                <a:cubicBezTo>
                  <a:pt x="24" y="170"/>
                  <a:pt x="74" y="34"/>
                  <a:pt x="18" y="135"/>
                </a:cubicBezTo>
                <a:cubicBezTo>
                  <a:pt x="9" y="152"/>
                  <a:pt x="0" y="189"/>
                  <a:pt x="0" y="189"/>
                </a:cubicBezTo>
                <a:cubicBezTo>
                  <a:pt x="3" y="216"/>
                  <a:pt x="4" y="243"/>
                  <a:pt x="9" y="270"/>
                </a:cubicBezTo>
                <a:cubicBezTo>
                  <a:pt x="13" y="289"/>
                  <a:pt x="9" y="318"/>
                  <a:pt x="27" y="324"/>
                </a:cubicBezTo>
                <a:cubicBezTo>
                  <a:pt x="45" y="330"/>
                  <a:pt x="81" y="342"/>
                  <a:pt x="81" y="342"/>
                </a:cubicBezTo>
                <a:cubicBezTo>
                  <a:pt x="109" y="384"/>
                  <a:pt x="135" y="381"/>
                  <a:pt x="180" y="396"/>
                </a:cubicBezTo>
                <a:cubicBezTo>
                  <a:pt x="201" y="403"/>
                  <a:pt x="234" y="432"/>
                  <a:pt x="234" y="432"/>
                </a:cubicBezTo>
                <a:cubicBezTo>
                  <a:pt x="279" y="499"/>
                  <a:pt x="294" y="588"/>
                  <a:pt x="315" y="666"/>
                </a:cubicBezTo>
                <a:cubicBezTo>
                  <a:pt x="329" y="716"/>
                  <a:pt x="349" y="756"/>
                  <a:pt x="369" y="801"/>
                </a:cubicBezTo>
                <a:cubicBezTo>
                  <a:pt x="404" y="880"/>
                  <a:pt x="365" y="833"/>
                  <a:pt x="414" y="882"/>
                </a:cubicBezTo>
                <a:cubicBezTo>
                  <a:pt x="437" y="950"/>
                  <a:pt x="403" y="869"/>
                  <a:pt x="450" y="927"/>
                </a:cubicBezTo>
                <a:cubicBezTo>
                  <a:pt x="456" y="934"/>
                  <a:pt x="454" y="946"/>
                  <a:pt x="459" y="954"/>
                </a:cubicBezTo>
                <a:cubicBezTo>
                  <a:pt x="482" y="996"/>
                  <a:pt x="502" y="1028"/>
                  <a:pt x="540" y="1053"/>
                </a:cubicBezTo>
                <a:cubicBezTo>
                  <a:pt x="579" y="1111"/>
                  <a:pt x="615" y="1156"/>
                  <a:pt x="684" y="1179"/>
                </a:cubicBezTo>
                <a:cubicBezTo>
                  <a:pt x="709" y="1216"/>
                  <a:pt x="744" y="1223"/>
                  <a:pt x="783" y="1242"/>
                </a:cubicBezTo>
                <a:cubicBezTo>
                  <a:pt x="872" y="1287"/>
                  <a:pt x="933" y="1312"/>
                  <a:pt x="1035" y="1323"/>
                </a:cubicBezTo>
                <a:cubicBezTo>
                  <a:pt x="1122" y="1352"/>
                  <a:pt x="1058" y="1335"/>
                  <a:pt x="1161" y="1350"/>
                </a:cubicBezTo>
                <a:cubicBezTo>
                  <a:pt x="1197" y="1355"/>
                  <a:pt x="1269" y="1368"/>
                  <a:pt x="1269" y="1368"/>
                </a:cubicBezTo>
                <a:cubicBezTo>
                  <a:pt x="1439" y="1361"/>
                  <a:pt x="1601" y="1360"/>
                  <a:pt x="1728" y="1233"/>
                </a:cubicBezTo>
                <a:cubicBezTo>
                  <a:pt x="1746" y="1178"/>
                  <a:pt x="1790" y="1145"/>
                  <a:pt x="1719" y="1098"/>
                </a:cubicBezTo>
                <a:cubicBezTo>
                  <a:pt x="1685" y="1107"/>
                  <a:pt x="1662" y="1123"/>
                  <a:pt x="1629" y="1134"/>
                </a:cubicBezTo>
                <a:cubicBezTo>
                  <a:pt x="1620" y="1143"/>
                  <a:pt x="1613" y="1155"/>
                  <a:pt x="1602" y="1161"/>
                </a:cubicBezTo>
                <a:cubicBezTo>
                  <a:pt x="1600" y="1162"/>
                  <a:pt x="1503" y="1203"/>
                  <a:pt x="1494" y="1206"/>
                </a:cubicBezTo>
                <a:cubicBezTo>
                  <a:pt x="1407" y="1203"/>
                  <a:pt x="1320" y="1202"/>
                  <a:pt x="1233" y="1197"/>
                </a:cubicBezTo>
                <a:cubicBezTo>
                  <a:pt x="1189" y="1194"/>
                  <a:pt x="1132" y="1175"/>
                  <a:pt x="1089" y="1170"/>
                </a:cubicBezTo>
                <a:cubicBezTo>
                  <a:pt x="1051" y="1157"/>
                  <a:pt x="960" y="1138"/>
                  <a:pt x="927" y="1116"/>
                </a:cubicBezTo>
                <a:cubicBezTo>
                  <a:pt x="918" y="1110"/>
                  <a:pt x="910" y="1102"/>
                  <a:pt x="900" y="1098"/>
                </a:cubicBezTo>
                <a:cubicBezTo>
                  <a:pt x="883" y="1090"/>
                  <a:pt x="846" y="1080"/>
                  <a:pt x="846" y="1080"/>
                </a:cubicBezTo>
                <a:cubicBezTo>
                  <a:pt x="837" y="1071"/>
                  <a:pt x="830" y="1060"/>
                  <a:pt x="819" y="1053"/>
                </a:cubicBezTo>
                <a:cubicBezTo>
                  <a:pt x="811" y="1048"/>
                  <a:pt x="799" y="1050"/>
                  <a:pt x="792" y="1044"/>
                </a:cubicBezTo>
                <a:cubicBezTo>
                  <a:pt x="784" y="1037"/>
                  <a:pt x="782" y="1024"/>
                  <a:pt x="774" y="1017"/>
                </a:cubicBezTo>
                <a:cubicBezTo>
                  <a:pt x="767" y="1011"/>
                  <a:pt x="755" y="1012"/>
                  <a:pt x="747" y="1008"/>
                </a:cubicBezTo>
                <a:cubicBezTo>
                  <a:pt x="737" y="1003"/>
                  <a:pt x="728" y="997"/>
                  <a:pt x="720" y="990"/>
                </a:cubicBezTo>
                <a:cubicBezTo>
                  <a:pt x="710" y="982"/>
                  <a:pt x="703" y="971"/>
                  <a:pt x="693" y="963"/>
                </a:cubicBezTo>
                <a:cubicBezTo>
                  <a:pt x="676" y="950"/>
                  <a:pt x="639" y="927"/>
                  <a:pt x="639" y="927"/>
                </a:cubicBezTo>
                <a:cubicBezTo>
                  <a:pt x="627" y="890"/>
                  <a:pt x="608" y="876"/>
                  <a:pt x="576" y="855"/>
                </a:cubicBezTo>
                <a:cubicBezTo>
                  <a:pt x="553" y="787"/>
                  <a:pt x="587" y="868"/>
                  <a:pt x="540" y="810"/>
                </a:cubicBezTo>
                <a:cubicBezTo>
                  <a:pt x="534" y="803"/>
                  <a:pt x="536" y="791"/>
                  <a:pt x="531" y="783"/>
                </a:cubicBezTo>
                <a:cubicBezTo>
                  <a:pt x="524" y="772"/>
                  <a:pt x="513" y="765"/>
                  <a:pt x="504" y="756"/>
                </a:cubicBezTo>
                <a:cubicBezTo>
                  <a:pt x="481" y="688"/>
                  <a:pt x="515" y="769"/>
                  <a:pt x="468" y="711"/>
                </a:cubicBezTo>
                <a:cubicBezTo>
                  <a:pt x="455" y="695"/>
                  <a:pt x="443" y="649"/>
                  <a:pt x="432" y="630"/>
                </a:cubicBezTo>
                <a:cubicBezTo>
                  <a:pt x="406" y="584"/>
                  <a:pt x="372" y="539"/>
                  <a:pt x="342" y="495"/>
                </a:cubicBezTo>
                <a:cubicBezTo>
                  <a:pt x="323" y="466"/>
                  <a:pt x="331" y="387"/>
                  <a:pt x="288" y="387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87" name="Freeform 106"/>
          <p:cNvSpPr>
            <a:spLocks/>
          </p:cNvSpPr>
          <p:nvPr/>
        </p:nvSpPr>
        <p:spPr bwMode="auto">
          <a:xfrm>
            <a:off x="3789363" y="2646363"/>
            <a:ext cx="2946400" cy="2300287"/>
          </a:xfrm>
          <a:custGeom>
            <a:avLst/>
            <a:gdLst>
              <a:gd name="T0" fmla="*/ 2147483647 w 1688"/>
              <a:gd name="T1" fmla="*/ 2147483647 h 1233"/>
              <a:gd name="T2" fmla="*/ 2147483647 w 1688"/>
              <a:gd name="T3" fmla="*/ 2147483647 h 1233"/>
              <a:gd name="T4" fmla="*/ 2147483647 w 1688"/>
              <a:gd name="T5" fmla="*/ 2147483647 h 1233"/>
              <a:gd name="T6" fmla="*/ 2147483647 w 1688"/>
              <a:gd name="T7" fmla="*/ 0 h 1233"/>
              <a:gd name="T8" fmla="*/ 2147483647 w 1688"/>
              <a:gd name="T9" fmla="*/ 2147483647 h 1233"/>
              <a:gd name="T10" fmla="*/ 2147483647 w 1688"/>
              <a:gd name="T11" fmla="*/ 2147483647 h 1233"/>
              <a:gd name="T12" fmla="*/ 2147483647 w 1688"/>
              <a:gd name="T13" fmla="*/ 2147483647 h 1233"/>
              <a:gd name="T14" fmla="*/ 2147483647 w 1688"/>
              <a:gd name="T15" fmla="*/ 2147483647 h 1233"/>
              <a:gd name="T16" fmla="*/ 2147483647 w 1688"/>
              <a:gd name="T17" fmla="*/ 2147483647 h 1233"/>
              <a:gd name="T18" fmla="*/ 2147483647 w 1688"/>
              <a:gd name="T19" fmla="*/ 2147483647 h 1233"/>
              <a:gd name="T20" fmla="*/ 2147483647 w 1688"/>
              <a:gd name="T21" fmla="*/ 2147483647 h 1233"/>
              <a:gd name="T22" fmla="*/ 2147483647 w 1688"/>
              <a:gd name="T23" fmla="*/ 2147483647 h 1233"/>
              <a:gd name="T24" fmla="*/ 2147483647 w 1688"/>
              <a:gd name="T25" fmla="*/ 2147483647 h 1233"/>
              <a:gd name="T26" fmla="*/ 2147483647 w 1688"/>
              <a:gd name="T27" fmla="*/ 2147483647 h 1233"/>
              <a:gd name="T28" fmla="*/ 2147483647 w 1688"/>
              <a:gd name="T29" fmla="*/ 2147483647 h 1233"/>
              <a:gd name="T30" fmla="*/ 2147483647 w 1688"/>
              <a:gd name="T31" fmla="*/ 2147483647 h 1233"/>
              <a:gd name="T32" fmla="*/ 2147483647 w 1688"/>
              <a:gd name="T33" fmla="*/ 2147483647 h 1233"/>
              <a:gd name="T34" fmla="*/ 2147483647 w 1688"/>
              <a:gd name="T35" fmla="*/ 2147483647 h 1233"/>
              <a:gd name="T36" fmla="*/ 2147483647 w 1688"/>
              <a:gd name="T37" fmla="*/ 2147483647 h 1233"/>
              <a:gd name="T38" fmla="*/ 2147483647 w 1688"/>
              <a:gd name="T39" fmla="*/ 2147483647 h 1233"/>
              <a:gd name="T40" fmla="*/ 2147483647 w 1688"/>
              <a:gd name="T41" fmla="*/ 2147483647 h 1233"/>
              <a:gd name="T42" fmla="*/ 2147483647 w 1688"/>
              <a:gd name="T43" fmla="*/ 2147483647 h 1233"/>
              <a:gd name="T44" fmla="*/ 2147483647 w 1688"/>
              <a:gd name="T45" fmla="*/ 2147483647 h 1233"/>
              <a:gd name="T46" fmla="*/ 2147483647 w 1688"/>
              <a:gd name="T47" fmla="*/ 2147483647 h 1233"/>
              <a:gd name="T48" fmla="*/ 2147483647 w 1688"/>
              <a:gd name="T49" fmla="*/ 2147483647 h 1233"/>
              <a:gd name="T50" fmla="*/ 2147483647 w 1688"/>
              <a:gd name="T51" fmla="*/ 2147483647 h 1233"/>
              <a:gd name="T52" fmla="*/ 2147483647 w 1688"/>
              <a:gd name="T53" fmla="*/ 2147483647 h 1233"/>
              <a:gd name="T54" fmla="*/ 2147483647 w 1688"/>
              <a:gd name="T55" fmla="*/ 2147483647 h 1233"/>
              <a:gd name="T56" fmla="*/ 2147483647 w 1688"/>
              <a:gd name="T57" fmla="*/ 2147483647 h 1233"/>
              <a:gd name="T58" fmla="*/ 2147483647 w 1688"/>
              <a:gd name="T59" fmla="*/ 2147483647 h 1233"/>
              <a:gd name="T60" fmla="*/ 2147483647 w 1688"/>
              <a:gd name="T61" fmla="*/ 2147483647 h 1233"/>
              <a:gd name="T62" fmla="*/ 2147483647 w 1688"/>
              <a:gd name="T63" fmla="*/ 2147483647 h 1233"/>
              <a:gd name="T64" fmla="*/ 2147483647 w 1688"/>
              <a:gd name="T65" fmla="*/ 2147483647 h 1233"/>
              <a:gd name="T66" fmla="*/ 2147483647 w 1688"/>
              <a:gd name="T67" fmla="*/ 2147483647 h 1233"/>
              <a:gd name="T68" fmla="*/ 2147483647 w 1688"/>
              <a:gd name="T69" fmla="*/ 2147483647 h 1233"/>
              <a:gd name="T70" fmla="*/ 2147483647 w 1688"/>
              <a:gd name="T71" fmla="*/ 2147483647 h 1233"/>
              <a:gd name="T72" fmla="*/ 2147483647 w 1688"/>
              <a:gd name="T73" fmla="*/ 2147483647 h 1233"/>
              <a:gd name="T74" fmla="*/ 2147483647 w 1688"/>
              <a:gd name="T75" fmla="*/ 2147483647 h 1233"/>
              <a:gd name="T76" fmla="*/ 2147483647 w 1688"/>
              <a:gd name="T77" fmla="*/ 2147483647 h 1233"/>
              <a:gd name="T78" fmla="*/ 2147483647 w 1688"/>
              <a:gd name="T79" fmla="*/ 2147483647 h 1233"/>
              <a:gd name="T80" fmla="*/ 2147483647 w 1688"/>
              <a:gd name="T81" fmla="*/ 2147483647 h 1233"/>
              <a:gd name="T82" fmla="*/ 2147483647 w 1688"/>
              <a:gd name="T83" fmla="*/ 2147483647 h 1233"/>
              <a:gd name="T84" fmla="*/ 2147483647 w 1688"/>
              <a:gd name="T85" fmla="*/ 2147483647 h 1233"/>
              <a:gd name="T86" fmla="*/ 2147483647 w 1688"/>
              <a:gd name="T87" fmla="*/ 2147483647 h 1233"/>
              <a:gd name="T88" fmla="*/ 2147483647 w 1688"/>
              <a:gd name="T89" fmla="*/ 2147483647 h 1233"/>
              <a:gd name="T90" fmla="*/ 2147483647 w 1688"/>
              <a:gd name="T91" fmla="*/ 2147483647 h 1233"/>
              <a:gd name="T92" fmla="*/ 2147483647 w 1688"/>
              <a:gd name="T93" fmla="*/ 2147483647 h 1233"/>
              <a:gd name="T94" fmla="*/ 2147483647 w 1688"/>
              <a:gd name="T95" fmla="*/ 2147483647 h 1233"/>
              <a:gd name="T96" fmla="*/ 2147483647 w 1688"/>
              <a:gd name="T97" fmla="*/ 2147483647 h 1233"/>
              <a:gd name="T98" fmla="*/ 2147483647 w 1688"/>
              <a:gd name="T99" fmla="*/ 2147483647 h 1233"/>
              <a:gd name="T100" fmla="*/ 2147483647 w 1688"/>
              <a:gd name="T101" fmla="*/ 2147483647 h 1233"/>
              <a:gd name="T102" fmla="*/ 2147483647 w 1688"/>
              <a:gd name="T103" fmla="*/ 2147483647 h 1233"/>
              <a:gd name="T104" fmla="*/ 2147483647 w 1688"/>
              <a:gd name="T105" fmla="*/ 2147483647 h 12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688"/>
              <a:gd name="T160" fmla="*/ 0 h 1233"/>
              <a:gd name="T161" fmla="*/ 1688 w 1688"/>
              <a:gd name="T162" fmla="*/ 1233 h 123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688" h="1233">
                <a:moveTo>
                  <a:pt x="72" y="9"/>
                </a:moveTo>
                <a:cubicBezTo>
                  <a:pt x="72" y="9"/>
                  <a:pt x="0" y="45"/>
                  <a:pt x="72" y="45"/>
                </a:cubicBezTo>
                <a:cubicBezTo>
                  <a:pt x="83" y="45"/>
                  <a:pt x="89" y="31"/>
                  <a:pt x="99" y="27"/>
                </a:cubicBezTo>
                <a:cubicBezTo>
                  <a:pt x="127" y="14"/>
                  <a:pt x="159" y="7"/>
                  <a:pt x="189" y="0"/>
                </a:cubicBezTo>
                <a:cubicBezTo>
                  <a:pt x="272" y="6"/>
                  <a:pt x="330" y="1"/>
                  <a:pt x="396" y="45"/>
                </a:cubicBezTo>
                <a:cubicBezTo>
                  <a:pt x="439" y="110"/>
                  <a:pt x="417" y="84"/>
                  <a:pt x="459" y="126"/>
                </a:cubicBezTo>
                <a:cubicBezTo>
                  <a:pt x="465" y="144"/>
                  <a:pt x="471" y="162"/>
                  <a:pt x="477" y="180"/>
                </a:cubicBezTo>
                <a:cubicBezTo>
                  <a:pt x="480" y="189"/>
                  <a:pt x="486" y="207"/>
                  <a:pt x="486" y="207"/>
                </a:cubicBezTo>
                <a:cubicBezTo>
                  <a:pt x="488" y="243"/>
                  <a:pt x="479" y="388"/>
                  <a:pt x="513" y="450"/>
                </a:cubicBezTo>
                <a:cubicBezTo>
                  <a:pt x="529" y="478"/>
                  <a:pt x="549" y="504"/>
                  <a:pt x="567" y="531"/>
                </a:cubicBezTo>
                <a:cubicBezTo>
                  <a:pt x="573" y="540"/>
                  <a:pt x="576" y="552"/>
                  <a:pt x="585" y="558"/>
                </a:cubicBezTo>
                <a:cubicBezTo>
                  <a:pt x="623" y="583"/>
                  <a:pt x="704" y="652"/>
                  <a:pt x="747" y="666"/>
                </a:cubicBezTo>
                <a:cubicBezTo>
                  <a:pt x="820" y="690"/>
                  <a:pt x="889" y="722"/>
                  <a:pt x="963" y="747"/>
                </a:cubicBezTo>
                <a:cubicBezTo>
                  <a:pt x="1013" y="764"/>
                  <a:pt x="1073" y="767"/>
                  <a:pt x="1125" y="774"/>
                </a:cubicBezTo>
                <a:cubicBezTo>
                  <a:pt x="1182" y="793"/>
                  <a:pt x="1239" y="800"/>
                  <a:pt x="1296" y="819"/>
                </a:cubicBezTo>
                <a:cubicBezTo>
                  <a:pt x="1306" y="822"/>
                  <a:pt x="1313" y="833"/>
                  <a:pt x="1323" y="837"/>
                </a:cubicBezTo>
                <a:cubicBezTo>
                  <a:pt x="1365" y="856"/>
                  <a:pt x="1414" y="876"/>
                  <a:pt x="1458" y="891"/>
                </a:cubicBezTo>
                <a:cubicBezTo>
                  <a:pt x="1490" y="902"/>
                  <a:pt x="1538" y="909"/>
                  <a:pt x="1566" y="927"/>
                </a:cubicBezTo>
                <a:cubicBezTo>
                  <a:pt x="1584" y="939"/>
                  <a:pt x="1620" y="963"/>
                  <a:pt x="1620" y="963"/>
                </a:cubicBezTo>
                <a:cubicBezTo>
                  <a:pt x="1632" y="981"/>
                  <a:pt x="1644" y="999"/>
                  <a:pt x="1656" y="1017"/>
                </a:cubicBezTo>
                <a:cubicBezTo>
                  <a:pt x="1662" y="1026"/>
                  <a:pt x="1674" y="1044"/>
                  <a:pt x="1674" y="1044"/>
                </a:cubicBezTo>
                <a:cubicBezTo>
                  <a:pt x="1688" y="1101"/>
                  <a:pt x="1682" y="1176"/>
                  <a:pt x="1620" y="1197"/>
                </a:cubicBezTo>
                <a:cubicBezTo>
                  <a:pt x="1616" y="1194"/>
                  <a:pt x="1568" y="1167"/>
                  <a:pt x="1575" y="1152"/>
                </a:cubicBezTo>
                <a:cubicBezTo>
                  <a:pt x="1579" y="1144"/>
                  <a:pt x="1593" y="1158"/>
                  <a:pt x="1602" y="1161"/>
                </a:cubicBezTo>
                <a:cubicBezTo>
                  <a:pt x="1605" y="1170"/>
                  <a:pt x="1602" y="1188"/>
                  <a:pt x="1611" y="1188"/>
                </a:cubicBezTo>
                <a:cubicBezTo>
                  <a:pt x="1620" y="1188"/>
                  <a:pt x="1627" y="1168"/>
                  <a:pt x="1620" y="1161"/>
                </a:cubicBezTo>
                <a:cubicBezTo>
                  <a:pt x="1607" y="1148"/>
                  <a:pt x="1566" y="1143"/>
                  <a:pt x="1566" y="1143"/>
                </a:cubicBezTo>
                <a:cubicBezTo>
                  <a:pt x="1482" y="1171"/>
                  <a:pt x="1606" y="1125"/>
                  <a:pt x="1512" y="1179"/>
                </a:cubicBezTo>
                <a:cubicBezTo>
                  <a:pt x="1485" y="1195"/>
                  <a:pt x="1452" y="1196"/>
                  <a:pt x="1422" y="1206"/>
                </a:cubicBezTo>
                <a:cubicBezTo>
                  <a:pt x="1417" y="1208"/>
                  <a:pt x="1376" y="1230"/>
                  <a:pt x="1368" y="1233"/>
                </a:cubicBezTo>
                <a:cubicBezTo>
                  <a:pt x="1295" y="1229"/>
                  <a:pt x="1185" y="1225"/>
                  <a:pt x="1107" y="1215"/>
                </a:cubicBezTo>
                <a:cubicBezTo>
                  <a:pt x="1052" y="1208"/>
                  <a:pt x="1001" y="1187"/>
                  <a:pt x="945" y="1179"/>
                </a:cubicBezTo>
                <a:cubicBezTo>
                  <a:pt x="870" y="1154"/>
                  <a:pt x="989" y="1192"/>
                  <a:pt x="855" y="1161"/>
                </a:cubicBezTo>
                <a:cubicBezTo>
                  <a:pt x="809" y="1150"/>
                  <a:pt x="786" y="1133"/>
                  <a:pt x="747" y="1116"/>
                </a:cubicBezTo>
                <a:cubicBezTo>
                  <a:pt x="700" y="1095"/>
                  <a:pt x="655" y="1090"/>
                  <a:pt x="612" y="1062"/>
                </a:cubicBezTo>
                <a:cubicBezTo>
                  <a:pt x="579" y="1012"/>
                  <a:pt x="613" y="1052"/>
                  <a:pt x="567" y="1026"/>
                </a:cubicBezTo>
                <a:cubicBezTo>
                  <a:pt x="548" y="1015"/>
                  <a:pt x="513" y="990"/>
                  <a:pt x="513" y="990"/>
                </a:cubicBezTo>
                <a:cubicBezTo>
                  <a:pt x="507" y="981"/>
                  <a:pt x="503" y="971"/>
                  <a:pt x="495" y="963"/>
                </a:cubicBezTo>
                <a:cubicBezTo>
                  <a:pt x="487" y="955"/>
                  <a:pt x="475" y="953"/>
                  <a:pt x="468" y="945"/>
                </a:cubicBezTo>
                <a:cubicBezTo>
                  <a:pt x="418" y="883"/>
                  <a:pt x="509" y="952"/>
                  <a:pt x="432" y="900"/>
                </a:cubicBezTo>
                <a:cubicBezTo>
                  <a:pt x="412" y="839"/>
                  <a:pt x="440" y="905"/>
                  <a:pt x="396" y="855"/>
                </a:cubicBezTo>
                <a:cubicBezTo>
                  <a:pt x="361" y="815"/>
                  <a:pt x="357" y="784"/>
                  <a:pt x="315" y="756"/>
                </a:cubicBezTo>
                <a:cubicBezTo>
                  <a:pt x="299" y="708"/>
                  <a:pt x="311" y="737"/>
                  <a:pt x="270" y="675"/>
                </a:cubicBezTo>
                <a:cubicBezTo>
                  <a:pt x="253" y="649"/>
                  <a:pt x="234" y="595"/>
                  <a:pt x="225" y="567"/>
                </a:cubicBezTo>
                <a:cubicBezTo>
                  <a:pt x="222" y="557"/>
                  <a:pt x="211" y="550"/>
                  <a:pt x="207" y="540"/>
                </a:cubicBezTo>
                <a:cubicBezTo>
                  <a:pt x="195" y="514"/>
                  <a:pt x="189" y="486"/>
                  <a:pt x="180" y="459"/>
                </a:cubicBezTo>
                <a:cubicBezTo>
                  <a:pt x="177" y="450"/>
                  <a:pt x="171" y="432"/>
                  <a:pt x="171" y="432"/>
                </a:cubicBezTo>
                <a:cubicBezTo>
                  <a:pt x="201" y="387"/>
                  <a:pt x="180" y="411"/>
                  <a:pt x="243" y="369"/>
                </a:cubicBezTo>
                <a:cubicBezTo>
                  <a:pt x="252" y="363"/>
                  <a:pt x="270" y="351"/>
                  <a:pt x="270" y="351"/>
                </a:cubicBezTo>
                <a:cubicBezTo>
                  <a:pt x="300" y="261"/>
                  <a:pt x="237" y="162"/>
                  <a:pt x="189" y="90"/>
                </a:cubicBezTo>
                <a:cubicBezTo>
                  <a:pt x="184" y="82"/>
                  <a:pt x="170" y="85"/>
                  <a:pt x="162" y="81"/>
                </a:cubicBezTo>
                <a:cubicBezTo>
                  <a:pt x="152" y="76"/>
                  <a:pt x="144" y="69"/>
                  <a:pt x="135" y="63"/>
                </a:cubicBezTo>
                <a:cubicBezTo>
                  <a:pt x="111" y="27"/>
                  <a:pt x="100" y="37"/>
                  <a:pt x="72" y="9"/>
                </a:cubicBezTo>
                <a:close/>
              </a:path>
            </a:pathLst>
          </a:cu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88" name="Freeform 107"/>
          <p:cNvSpPr>
            <a:spLocks/>
          </p:cNvSpPr>
          <p:nvPr/>
        </p:nvSpPr>
        <p:spPr bwMode="auto">
          <a:xfrm>
            <a:off x="3778250" y="2166938"/>
            <a:ext cx="3260725" cy="2841625"/>
          </a:xfrm>
          <a:custGeom>
            <a:avLst/>
            <a:gdLst>
              <a:gd name="T0" fmla="*/ 2147483647 w 1638"/>
              <a:gd name="T1" fmla="*/ 2147483647 h 1207"/>
              <a:gd name="T2" fmla="*/ 2147483647 w 1638"/>
              <a:gd name="T3" fmla="*/ 2147483647 h 1207"/>
              <a:gd name="T4" fmla="*/ 2147483647 w 1638"/>
              <a:gd name="T5" fmla="*/ 2147483647 h 1207"/>
              <a:gd name="T6" fmla="*/ 2147483647 w 1638"/>
              <a:gd name="T7" fmla="*/ 2147483647 h 1207"/>
              <a:gd name="T8" fmla="*/ 2147483647 w 1638"/>
              <a:gd name="T9" fmla="*/ 2147483647 h 1207"/>
              <a:gd name="T10" fmla="*/ 2147483647 w 1638"/>
              <a:gd name="T11" fmla="*/ 2147483647 h 1207"/>
              <a:gd name="T12" fmla="*/ 2147483647 w 1638"/>
              <a:gd name="T13" fmla="*/ 2147483647 h 1207"/>
              <a:gd name="T14" fmla="*/ 2147483647 w 1638"/>
              <a:gd name="T15" fmla="*/ 0 h 1207"/>
              <a:gd name="T16" fmla="*/ 2147483647 w 1638"/>
              <a:gd name="T17" fmla="*/ 2147483647 h 1207"/>
              <a:gd name="T18" fmla="*/ 2147483647 w 1638"/>
              <a:gd name="T19" fmla="*/ 2147483647 h 1207"/>
              <a:gd name="T20" fmla="*/ 2147483647 w 1638"/>
              <a:gd name="T21" fmla="*/ 2147483647 h 1207"/>
              <a:gd name="T22" fmla="*/ 2147483647 w 1638"/>
              <a:gd name="T23" fmla="*/ 2147483647 h 1207"/>
              <a:gd name="T24" fmla="*/ 2147483647 w 1638"/>
              <a:gd name="T25" fmla="*/ 2147483647 h 1207"/>
              <a:gd name="T26" fmla="*/ 2147483647 w 1638"/>
              <a:gd name="T27" fmla="*/ 2147483647 h 1207"/>
              <a:gd name="T28" fmla="*/ 2147483647 w 1638"/>
              <a:gd name="T29" fmla="*/ 2147483647 h 1207"/>
              <a:gd name="T30" fmla="*/ 2147483647 w 1638"/>
              <a:gd name="T31" fmla="*/ 2147483647 h 1207"/>
              <a:gd name="T32" fmla="*/ 2147483647 w 1638"/>
              <a:gd name="T33" fmla="*/ 2147483647 h 1207"/>
              <a:gd name="T34" fmla="*/ 2147483647 w 1638"/>
              <a:gd name="T35" fmla="*/ 2147483647 h 1207"/>
              <a:gd name="T36" fmla="*/ 2147483647 w 1638"/>
              <a:gd name="T37" fmla="*/ 2147483647 h 1207"/>
              <a:gd name="T38" fmla="*/ 2147483647 w 1638"/>
              <a:gd name="T39" fmla="*/ 2147483647 h 1207"/>
              <a:gd name="T40" fmla="*/ 2147483647 w 1638"/>
              <a:gd name="T41" fmla="*/ 2147483647 h 1207"/>
              <a:gd name="T42" fmla="*/ 2147483647 w 1638"/>
              <a:gd name="T43" fmla="*/ 2147483647 h 1207"/>
              <a:gd name="T44" fmla="*/ 2147483647 w 1638"/>
              <a:gd name="T45" fmla="*/ 2147483647 h 1207"/>
              <a:gd name="T46" fmla="*/ 2147483647 w 1638"/>
              <a:gd name="T47" fmla="*/ 2147483647 h 1207"/>
              <a:gd name="T48" fmla="*/ 2147483647 w 1638"/>
              <a:gd name="T49" fmla="*/ 2147483647 h 1207"/>
              <a:gd name="T50" fmla="*/ 2147483647 w 1638"/>
              <a:gd name="T51" fmla="*/ 2147483647 h 1207"/>
              <a:gd name="T52" fmla="*/ 2147483647 w 1638"/>
              <a:gd name="T53" fmla="*/ 2147483647 h 1207"/>
              <a:gd name="T54" fmla="*/ 2147483647 w 1638"/>
              <a:gd name="T55" fmla="*/ 2147483647 h 1207"/>
              <a:gd name="T56" fmla="*/ 2147483647 w 1638"/>
              <a:gd name="T57" fmla="*/ 2147483647 h 1207"/>
              <a:gd name="T58" fmla="*/ 2147483647 w 1638"/>
              <a:gd name="T59" fmla="*/ 2147483647 h 1207"/>
              <a:gd name="T60" fmla="*/ 2147483647 w 1638"/>
              <a:gd name="T61" fmla="*/ 2147483647 h 1207"/>
              <a:gd name="T62" fmla="*/ 2147483647 w 1638"/>
              <a:gd name="T63" fmla="*/ 2147483647 h 1207"/>
              <a:gd name="T64" fmla="*/ 2147483647 w 1638"/>
              <a:gd name="T65" fmla="*/ 2147483647 h 1207"/>
              <a:gd name="T66" fmla="*/ 2147483647 w 1638"/>
              <a:gd name="T67" fmla="*/ 2147483647 h 1207"/>
              <a:gd name="T68" fmla="*/ 2147483647 w 1638"/>
              <a:gd name="T69" fmla="*/ 2147483647 h 1207"/>
              <a:gd name="T70" fmla="*/ 2147483647 w 1638"/>
              <a:gd name="T71" fmla="*/ 2147483647 h 1207"/>
              <a:gd name="T72" fmla="*/ 2147483647 w 1638"/>
              <a:gd name="T73" fmla="*/ 2147483647 h 1207"/>
              <a:gd name="T74" fmla="*/ 2147483647 w 1638"/>
              <a:gd name="T75" fmla="*/ 2147483647 h 1207"/>
              <a:gd name="T76" fmla="*/ 2147483647 w 1638"/>
              <a:gd name="T77" fmla="*/ 2147483647 h 1207"/>
              <a:gd name="T78" fmla="*/ 2147483647 w 1638"/>
              <a:gd name="T79" fmla="*/ 2147483647 h 1207"/>
              <a:gd name="T80" fmla="*/ 2147483647 w 1638"/>
              <a:gd name="T81" fmla="*/ 2147483647 h 1207"/>
              <a:gd name="T82" fmla="*/ 2147483647 w 1638"/>
              <a:gd name="T83" fmla="*/ 2147483647 h 1207"/>
              <a:gd name="T84" fmla="*/ 2147483647 w 1638"/>
              <a:gd name="T85" fmla="*/ 2147483647 h 1207"/>
              <a:gd name="T86" fmla="*/ 2147483647 w 1638"/>
              <a:gd name="T87" fmla="*/ 2147483647 h 1207"/>
              <a:gd name="T88" fmla="*/ 2147483647 w 1638"/>
              <a:gd name="T89" fmla="*/ 2147483647 h 1207"/>
              <a:gd name="T90" fmla="*/ 2147483647 w 1638"/>
              <a:gd name="T91" fmla="*/ 2147483647 h 1207"/>
              <a:gd name="T92" fmla="*/ 2147483647 w 1638"/>
              <a:gd name="T93" fmla="*/ 2147483647 h 120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38"/>
              <a:gd name="T142" fmla="*/ 0 h 1207"/>
              <a:gd name="T143" fmla="*/ 1638 w 1638"/>
              <a:gd name="T144" fmla="*/ 1207 h 120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38" h="1207">
                <a:moveTo>
                  <a:pt x="259" y="225"/>
                </a:moveTo>
                <a:cubicBezTo>
                  <a:pt x="238" y="257"/>
                  <a:pt x="224" y="276"/>
                  <a:pt x="187" y="288"/>
                </a:cubicBezTo>
                <a:cubicBezTo>
                  <a:pt x="145" y="284"/>
                  <a:pt x="94" y="297"/>
                  <a:pt x="61" y="270"/>
                </a:cubicBezTo>
                <a:cubicBezTo>
                  <a:pt x="53" y="263"/>
                  <a:pt x="51" y="251"/>
                  <a:pt x="43" y="243"/>
                </a:cubicBezTo>
                <a:cubicBezTo>
                  <a:pt x="35" y="235"/>
                  <a:pt x="25" y="231"/>
                  <a:pt x="16" y="225"/>
                </a:cubicBezTo>
                <a:cubicBezTo>
                  <a:pt x="3" y="186"/>
                  <a:pt x="0" y="189"/>
                  <a:pt x="16" y="135"/>
                </a:cubicBezTo>
                <a:cubicBezTo>
                  <a:pt x="25" y="106"/>
                  <a:pt x="40" y="107"/>
                  <a:pt x="61" y="90"/>
                </a:cubicBezTo>
                <a:cubicBezTo>
                  <a:pt x="103" y="55"/>
                  <a:pt x="143" y="18"/>
                  <a:pt x="196" y="0"/>
                </a:cubicBezTo>
                <a:cubicBezTo>
                  <a:pt x="260" y="21"/>
                  <a:pt x="234" y="7"/>
                  <a:pt x="277" y="36"/>
                </a:cubicBezTo>
                <a:cubicBezTo>
                  <a:pt x="289" y="54"/>
                  <a:pt x="306" y="69"/>
                  <a:pt x="313" y="90"/>
                </a:cubicBezTo>
                <a:cubicBezTo>
                  <a:pt x="319" y="108"/>
                  <a:pt x="331" y="144"/>
                  <a:pt x="331" y="144"/>
                </a:cubicBezTo>
                <a:cubicBezTo>
                  <a:pt x="325" y="162"/>
                  <a:pt x="319" y="180"/>
                  <a:pt x="313" y="198"/>
                </a:cubicBezTo>
                <a:cubicBezTo>
                  <a:pt x="309" y="211"/>
                  <a:pt x="342" y="286"/>
                  <a:pt x="349" y="306"/>
                </a:cubicBezTo>
                <a:cubicBezTo>
                  <a:pt x="384" y="412"/>
                  <a:pt x="433" y="530"/>
                  <a:pt x="529" y="594"/>
                </a:cubicBezTo>
                <a:cubicBezTo>
                  <a:pt x="543" y="635"/>
                  <a:pt x="556" y="624"/>
                  <a:pt x="592" y="648"/>
                </a:cubicBezTo>
                <a:cubicBezTo>
                  <a:pt x="616" y="684"/>
                  <a:pt x="629" y="678"/>
                  <a:pt x="664" y="702"/>
                </a:cubicBezTo>
                <a:cubicBezTo>
                  <a:pt x="704" y="762"/>
                  <a:pt x="657" y="703"/>
                  <a:pt x="709" y="738"/>
                </a:cubicBezTo>
                <a:cubicBezTo>
                  <a:pt x="776" y="783"/>
                  <a:pt x="699" y="753"/>
                  <a:pt x="763" y="774"/>
                </a:cubicBezTo>
                <a:cubicBezTo>
                  <a:pt x="795" y="806"/>
                  <a:pt x="831" y="820"/>
                  <a:pt x="871" y="846"/>
                </a:cubicBezTo>
                <a:cubicBezTo>
                  <a:pt x="909" y="871"/>
                  <a:pt x="968" y="866"/>
                  <a:pt x="1006" y="891"/>
                </a:cubicBezTo>
                <a:cubicBezTo>
                  <a:pt x="1079" y="940"/>
                  <a:pt x="1181" y="961"/>
                  <a:pt x="1267" y="972"/>
                </a:cubicBezTo>
                <a:cubicBezTo>
                  <a:pt x="1382" y="987"/>
                  <a:pt x="1493" y="1001"/>
                  <a:pt x="1609" y="1008"/>
                </a:cubicBezTo>
                <a:cubicBezTo>
                  <a:pt x="1615" y="1026"/>
                  <a:pt x="1638" y="1046"/>
                  <a:pt x="1627" y="1062"/>
                </a:cubicBezTo>
                <a:cubicBezTo>
                  <a:pt x="1599" y="1104"/>
                  <a:pt x="1586" y="1136"/>
                  <a:pt x="1537" y="1152"/>
                </a:cubicBezTo>
                <a:cubicBezTo>
                  <a:pt x="1482" y="1207"/>
                  <a:pt x="1469" y="1196"/>
                  <a:pt x="1384" y="1188"/>
                </a:cubicBezTo>
                <a:cubicBezTo>
                  <a:pt x="1297" y="1159"/>
                  <a:pt x="1214" y="1130"/>
                  <a:pt x="1132" y="1089"/>
                </a:cubicBezTo>
                <a:cubicBezTo>
                  <a:pt x="1099" y="1073"/>
                  <a:pt x="1099" y="1086"/>
                  <a:pt x="1069" y="1071"/>
                </a:cubicBezTo>
                <a:cubicBezTo>
                  <a:pt x="1029" y="1051"/>
                  <a:pt x="989" y="1024"/>
                  <a:pt x="952" y="999"/>
                </a:cubicBezTo>
                <a:cubicBezTo>
                  <a:pt x="936" y="988"/>
                  <a:pt x="916" y="987"/>
                  <a:pt x="898" y="981"/>
                </a:cubicBezTo>
                <a:cubicBezTo>
                  <a:pt x="857" y="967"/>
                  <a:pt x="822" y="946"/>
                  <a:pt x="781" y="936"/>
                </a:cubicBezTo>
                <a:cubicBezTo>
                  <a:pt x="772" y="930"/>
                  <a:pt x="764" y="923"/>
                  <a:pt x="754" y="918"/>
                </a:cubicBezTo>
                <a:cubicBezTo>
                  <a:pt x="746" y="914"/>
                  <a:pt x="735" y="914"/>
                  <a:pt x="727" y="909"/>
                </a:cubicBezTo>
                <a:cubicBezTo>
                  <a:pt x="634" y="857"/>
                  <a:pt x="707" y="884"/>
                  <a:pt x="646" y="864"/>
                </a:cubicBezTo>
                <a:cubicBezTo>
                  <a:pt x="637" y="855"/>
                  <a:pt x="629" y="845"/>
                  <a:pt x="619" y="837"/>
                </a:cubicBezTo>
                <a:cubicBezTo>
                  <a:pt x="602" y="824"/>
                  <a:pt x="565" y="801"/>
                  <a:pt x="565" y="801"/>
                </a:cubicBezTo>
                <a:cubicBezTo>
                  <a:pt x="539" y="761"/>
                  <a:pt x="522" y="776"/>
                  <a:pt x="493" y="738"/>
                </a:cubicBezTo>
                <a:cubicBezTo>
                  <a:pt x="461" y="697"/>
                  <a:pt x="453" y="667"/>
                  <a:pt x="412" y="639"/>
                </a:cubicBezTo>
                <a:cubicBezTo>
                  <a:pt x="389" y="571"/>
                  <a:pt x="423" y="652"/>
                  <a:pt x="376" y="594"/>
                </a:cubicBezTo>
                <a:cubicBezTo>
                  <a:pt x="370" y="587"/>
                  <a:pt x="372" y="575"/>
                  <a:pt x="367" y="567"/>
                </a:cubicBezTo>
                <a:cubicBezTo>
                  <a:pt x="333" y="506"/>
                  <a:pt x="327" y="501"/>
                  <a:pt x="304" y="432"/>
                </a:cubicBezTo>
                <a:cubicBezTo>
                  <a:pt x="295" y="405"/>
                  <a:pt x="286" y="378"/>
                  <a:pt x="277" y="351"/>
                </a:cubicBezTo>
                <a:cubicBezTo>
                  <a:pt x="271" y="333"/>
                  <a:pt x="259" y="297"/>
                  <a:pt x="259" y="297"/>
                </a:cubicBezTo>
                <a:cubicBezTo>
                  <a:pt x="287" y="255"/>
                  <a:pt x="278" y="249"/>
                  <a:pt x="232" y="234"/>
                </a:cubicBezTo>
                <a:cubicBezTo>
                  <a:pt x="226" y="225"/>
                  <a:pt x="222" y="214"/>
                  <a:pt x="214" y="207"/>
                </a:cubicBezTo>
                <a:cubicBezTo>
                  <a:pt x="207" y="201"/>
                  <a:pt x="187" y="189"/>
                  <a:pt x="187" y="198"/>
                </a:cubicBezTo>
                <a:cubicBezTo>
                  <a:pt x="187" y="211"/>
                  <a:pt x="205" y="216"/>
                  <a:pt x="214" y="225"/>
                </a:cubicBezTo>
                <a:cubicBezTo>
                  <a:pt x="228" y="266"/>
                  <a:pt x="215" y="258"/>
                  <a:pt x="259" y="225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89" name="Freeform 108"/>
          <p:cNvSpPr>
            <a:spLocks/>
          </p:cNvSpPr>
          <p:nvPr/>
        </p:nvSpPr>
        <p:spPr bwMode="auto">
          <a:xfrm>
            <a:off x="4110038" y="2112963"/>
            <a:ext cx="2971800" cy="2590800"/>
          </a:xfrm>
          <a:custGeom>
            <a:avLst/>
            <a:gdLst>
              <a:gd name="T0" fmla="*/ 0 w 1450"/>
              <a:gd name="T1" fmla="*/ 2147483647 h 1123"/>
              <a:gd name="T2" fmla="*/ 2147483647 w 1450"/>
              <a:gd name="T3" fmla="*/ 2147483647 h 1123"/>
              <a:gd name="T4" fmla="*/ 2147483647 w 1450"/>
              <a:gd name="T5" fmla="*/ 0 h 1123"/>
              <a:gd name="T6" fmla="*/ 2147483647 w 1450"/>
              <a:gd name="T7" fmla="*/ 2147483647 h 1123"/>
              <a:gd name="T8" fmla="*/ 2147483647 w 1450"/>
              <a:gd name="T9" fmla="*/ 2147483647 h 1123"/>
              <a:gd name="T10" fmla="*/ 2147483647 w 1450"/>
              <a:gd name="T11" fmla="*/ 2147483647 h 1123"/>
              <a:gd name="T12" fmla="*/ 2147483647 w 1450"/>
              <a:gd name="T13" fmla="*/ 2147483647 h 1123"/>
              <a:gd name="T14" fmla="*/ 2147483647 w 1450"/>
              <a:gd name="T15" fmla="*/ 2147483647 h 1123"/>
              <a:gd name="T16" fmla="*/ 2147483647 w 1450"/>
              <a:gd name="T17" fmla="*/ 2147483647 h 1123"/>
              <a:gd name="T18" fmla="*/ 2147483647 w 1450"/>
              <a:gd name="T19" fmla="*/ 2147483647 h 1123"/>
              <a:gd name="T20" fmla="*/ 2147483647 w 1450"/>
              <a:gd name="T21" fmla="*/ 2147483647 h 1123"/>
              <a:gd name="T22" fmla="*/ 2147483647 w 1450"/>
              <a:gd name="T23" fmla="*/ 2147483647 h 1123"/>
              <a:gd name="T24" fmla="*/ 2147483647 w 1450"/>
              <a:gd name="T25" fmla="*/ 2147483647 h 1123"/>
              <a:gd name="T26" fmla="*/ 2147483647 w 1450"/>
              <a:gd name="T27" fmla="*/ 2147483647 h 1123"/>
              <a:gd name="T28" fmla="*/ 2147483647 w 1450"/>
              <a:gd name="T29" fmla="*/ 2147483647 h 1123"/>
              <a:gd name="T30" fmla="*/ 2147483647 w 1450"/>
              <a:gd name="T31" fmla="*/ 2147483647 h 1123"/>
              <a:gd name="T32" fmla="*/ 2147483647 w 1450"/>
              <a:gd name="T33" fmla="*/ 2147483647 h 1123"/>
              <a:gd name="T34" fmla="*/ 2147483647 w 1450"/>
              <a:gd name="T35" fmla="*/ 2147483647 h 1123"/>
              <a:gd name="T36" fmla="*/ 2147483647 w 1450"/>
              <a:gd name="T37" fmla="*/ 2147483647 h 1123"/>
              <a:gd name="T38" fmla="*/ 2147483647 w 1450"/>
              <a:gd name="T39" fmla="*/ 2147483647 h 1123"/>
              <a:gd name="T40" fmla="*/ 2147483647 w 1450"/>
              <a:gd name="T41" fmla="*/ 2147483647 h 1123"/>
              <a:gd name="T42" fmla="*/ 2147483647 w 1450"/>
              <a:gd name="T43" fmla="*/ 2147483647 h 1123"/>
              <a:gd name="T44" fmla="*/ 2147483647 w 1450"/>
              <a:gd name="T45" fmla="*/ 2147483647 h 1123"/>
              <a:gd name="T46" fmla="*/ 2147483647 w 1450"/>
              <a:gd name="T47" fmla="*/ 2147483647 h 1123"/>
              <a:gd name="T48" fmla="*/ 2147483647 w 1450"/>
              <a:gd name="T49" fmla="*/ 2147483647 h 1123"/>
              <a:gd name="T50" fmla="*/ 2147483647 w 1450"/>
              <a:gd name="T51" fmla="*/ 2147483647 h 1123"/>
              <a:gd name="T52" fmla="*/ 2147483647 w 1450"/>
              <a:gd name="T53" fmla="*/ 2147483647 h 1123"/>
              <a:gd name="T54" fmla="*/ 2147483647 w 1450"/>
              <a:gd name="T55" fmla="*/ 2147483647 h 1123"/>
              <a:gd name="T56" fmla="*/ 2147483647 w 1450"/>
              <a:gd name="T57" fmla="*/ 2147483647 h 1123"/>
              <a:gd name="T58" fmla="*/ 2147483647 w 1450"/>
              <a:gd name="T59" fmla="*/ 2147483647 h 1123"/>
              <a:gd name="T60" fmla="*/ 2147483647 w 1450"/>
              <a:gd name="T61" fmla="*/ 2147483647 h 1123"/>
              <a:gd name="T62" fmla="*/ 2147483647 w 1450"/>
              <a:gd name="T63" fmla="*/ 2147483647 h 1123"/>
              <a:gd name="T64" fmla="*/ 2147483647 w 1450"/>
              <a:gd name="T65" fmla="*/ 2147483647 h 1123"/>
              <a:gd name="T66" fmla="*/ 2147483647 w 1450"/>
              <a:gd name="T67" fmla="*/ 2147483647 h 1123"/>
              <a:gd name="T68" fmla="*/ 2147483647 w 1450"/>
              <a:gd name="T69" fmla="*/ 2147483647 h 1123"/>
              <a:gd name="T70" fmla="*/ 2147483647 w 1450"/>
              <a:gd name="T71" fmla="*/ 2147483647 h 1123"/>
              <a:gd name="T72" fmla="*/ 2147483647 w 1450"/>
              <a:gd name="T73" fmla="*/ 2147483647 h 1123"/>
              <a:gd name="T74" fmla="*/ 2147483647 w 1450"/>
              <a:gd name="T75" fmla="*/ 2147483647 h 1123"/>
              <a:gd name="T76" fmla="*/ 2147483647 w 1450"/>
              <a:gd name="T77" fmla="*/ 2147483647 h 1123"/>
              <a:gd name="T78" fmla="*/ 2147483647 w 1450"/>
              <a:gd name="T79" fmla="*/ 2147483647 h 1123"/>
              <a:gd name="T80" fmla="*/ 2147483647 w 1450"/>
              <a:gd name="T81" fmla="*/ 2147483647 h 1123"/>
              <a:gd name="T82" fmla="*/ 2147483647 w 1450"/>
              <a:gd name="T83" fmla="*/ 2147483647 h 1123"/>
              <a:gd name="T84" fmla="*/ 2147483647 w 1450"/>
              <a:gd name="T85" fmla="*/ 2147483647 h 1123"/>
              <a:gd name="T86" fmla="*/ 2147483647 w 1450"/>
              <a:gd name="T87" fmla="*/ 2147483647 h 1123"/>
              <a:gd name="T88" fmla="*/ 2147483647 w 1450"/>
              <a:gd name="T89" fmla="*/ 2147483647 h 1123"/>
              <a:gd name="T90" fmla="*/ 2147483647 w 1450"/>
              <a:gd name="T91" fmla="*/ 2147483647 h 1123"/>
              <a:gd name="T92" fmla="*/ 0 w 1450"/>
              <a:gd name="T93" fmla="*/ 2147483647 h 112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450"/>
              <a:gd name="T142" fmla="*/ 0 h 1123"/>
              <a:gd name="T143" fmla="*/ 1450 w 1450"/>
              <a:gd name="T144" fmla="*/ 1123 h 112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450" h="1123">
                <a:moveTo>
                  <a:pt x="0" y="63"/>
                </a:moveTo>
                <a:cubicBezTo>
                  <a:pt x="3" y="54"/>
                  <a:pt x="2" y="43"/>
                  <a:pt x="9" y="36"/>
                </a:cubicBezTo>
                <a:cubicBezTo>
                  <a:pt x="24" y="21"/>
                  <a:pt x="63" y="0"/>
                  <a:pt x="63" y="0"/>
                </a:cubicBezTo>
                <a:cubicBezTo>
                  <a:pt x="78" y="3"/>
                  <a:pt x="93" y="5"/>
                  <a:pt x="108" y="9"/>
                </a:cubicBezTo>
                <a:cubicBezTo>
                  <a:pt x="126" y="14"/>
                  <a:pt x="162" y="27"/>
                  <a:pt x="162" y="27"/>
                </a:cubicBezTo>
                <a:cubicBezTo>
                  <a:pt x="190" y="55"/>
                  <a:pt x="193" y="77"/>
                  <a:pt x="225" y="99"/>
                </a:cubicBezTo>
                <a:cubicBezTo>
                  <a:pt x="258" y="197"/>
                  <a:pt x="205" y="48"/>
                  <a:pt x="252" y="153"/>
                </a:cubicBezTo>
                <a:cubicBezTo>
                  <a:pt x="265" y="181"/>
                  <a:pt x="270" y="234"/>
                  <a:pt x="288" y="261"/>
                </a:cubicBezTo>
                <a:cubicBezTo>
                  <a:pt x="317" y="304"/>
                  <a:pt x="303" y="278"/>
                  <a:pt x="324" y="342"/>
                </a:cubicBezTo>
                <a:cubicBezTo>
                  <a:pt x="341" y="393"/>
                  <a:pt x="342" y="438"/>
                  <a:pt x="387" y="468"/>
                </a:cubicBezTo>
                <a:cubicBezTo>
                  <a:pt x="402" y="514"/>
                  <a:pt x="384" y="482"/>
                  <a:pt x="423" y="504"/>
                </a:cubicBezTo>
                <a:cubicBezTo>
                  <a:pt x="480" y="536"/>
                  <a:pt x="498" y="556"/>
                  <a:pt x="558" y="576"/>
                </a:cubicBezTo>
                <a:cubicBezTo>
                  <a:pt x="568" y="579"/>
                  <a:pt x="575" y="590"/>
                  <a:pt x="585" y="594"/>
                </a:cubicBezTo>
                <a:cubicBezTo>
                  <a:pt x="632" y="615"/>
                  <a:pt x="704" y="619"/>
                  <a:pt x="747" y="648"/>
                </a:cubicBezTo>
                <a:cubicBezTo>
                  <a:pt x="780" y="670"/>
                  <a:pt x="823" y="672"/>
                  <a:pt x="855" y="693"/>
                </a:cubicBezTo>
                <a:cubicBezTo>
                  <a:pt x="923" y="738"/>
                  <a:pt x="994" y="757"/>
                  <a:pt x="1071" y="783"/>
                </a:cubicBezTo>
                <a:cubicBezTo>
                  <a:pt x="1116" y="798"/>
                  <a:pt x="1161" y="813"/>
                  <a:pt x="1206" y="828"/>
                </a:cubicBezTo>
                <a:cubicBezTo>
                  <a:pt x="1216" y="831"/>
                  <a:pt x="1223" y="842"/>
                  <a:pt x="1233" y="846"/>
                </a:cubicBezTo>
                <a:cubicBezTo>
                  <a:pt x="1250" y="854"/>
                  <a:pt x="1269" y="858"/>
                  <a:pt x="1287" y="864"/>
                </a:cubicBezTo>
                <a:cubicBezTo>
                  <a:pt x="1305" y="870"/>
                  <a:pt x="1323" y="876"/>
                  <a:pt x="1341" y="882"/>
                </a:cubicBezTo>
                <a:cubicBezTo>
                  <a:pt x="1350" y="885"/>
                  <a:pt x="1368" y="891"/>
                  <a:pt x="1368" y="891"/>
                </a:cubicBezTo>
                <a:cubicBezTo>
                  <a:pt x="1374" y="900"/>
                  <a:pt x="1378" y="911"/>
                  <a:pt x="1386" y="918"/>
                </a:cubicBezTo>
                <a:cubicBezTo>
                  <a:pt x="1393" y="924"/>
                  <a:pt x="1407" y="919"/>
                  <a:pt x="1413" y="927"/>
                </a:cubicBezTo>
                <a:cubicBezTo>
                  <a:pt x="1430" y="951"/>
                  <a:pt x="1433" y="983"/>
                  <a:pt x="1449" y="1008"/>
                </a:cubicBezTo>
                <a:cubicBezTo>
                  <a:pt x="1446" y="1038"/>
                  <a:pt x="1450" y="1070"/>
                  <a:pt x="1440" y="1098"/>
                </a:cubicBezTo>
                <a:cubicBezTo>
                  <a:pt x="1431" y="1123"/>
                  <a:pt x="1362" y="1090"/>
                  <a:pt x="1350" y="1089"/>
                </a:cubicBezTo>
                <a:cubicBezTo>
                  <a:pt x="1299" y="1084"/>
                  <a:pt x="1248" y="1083"/>
                  <a:pt x="1197" y="1080"/>
                </a:cubicBezTo>
                <a:cubicBezTo>
                  <a:pt x="1135" y="1059"/>
                  <a:pt x="1071" y="1047"/>
                  <a:pt x="1008" y="1026"/>
                </a:cubicBezTo>
                <a:cubicBezTo>
                  <a:pt x="942" y="1004"/>
                  <a:pt x="853" y="1013"/>
                  <a:pt x="792" y="972"/>
                </a:cubicBezTo>
                <a:cubicBezTo>
                  <a:pt x="751" y="945"/>
                  <a:pt x="704" y="934"/>
                  <a:pt x="657" y="918"/>
                </a:cubicBezTo>
                <a:cubicBezTo>
                  <a:pt x="639" y="912"/>
                  <a:pt x="603" y="900"/>
                  <a:pt x="603" y="900"/>
                </a:cubicBezTo>
                <a:cubicBezTo>
                  <a:pt x="579" y="864"/>
                  <a:pt x="566" y="870"/>
                  <a:pt x="531" y="846"/>
                </a:cubicBezTo>
                <a:cubicBezTo>
                  <a:pt x="504" y="806"/>
                  <a:pt x="493" y="821"/>
                  <a:pt x="459" y="792"/>
                </a:cubicBezTo>
                <a:cubicBezTo>
                  <a:pt x="429" y="767"/>
                  <a:pt x="415" y="750"/>
                  <a:pt x="378" y="738"/>
                </a:cubicBezTo>
                <a:cubicBezTo>
                  <a:pt x="372" y="729"/>
                  <a:pt x="368" y="718"/>
                  <a:pt x="360" y="711"/>
                </a:cubicBezTo>
                <a:cubicBezTo>
                  <a:pt x="353" y="705"/>
                  <a:pt x="340" y="709"/>
                  <a:pt x="333" y="702"/>
                </a:cubicBezTo>
                <a:cubicBezTo>
                  <a:pt x="326" y="695"/>
                  <a:pt x="328" y="683"/>
                  <a:pt x="324" y="675"/>
                </a:cubicBezTo>
                <a:cubicBezTo>
                  <a:pt x="308" y="644"/>
                  <a:pt x="299" y="622"/>
                  <a:pt x="270" y="603"/>
                </a:cubicBezTo>
                <a:cubicBezTo>
                  <a:pt x="257" y="583"/>
                  <a:pt x="248" y="560"/>
                  <a:pt x="234" y="540"/>
                </a:cubicBezTo>
                <a:cubicBezTo>
                  <a:pt x="209" y="505"/>
                  <a:pt x="206" y="524"/>
                  <a:pt x="189" y="486"/>
                </a:cubicBezTo>
                <a:cubicBezTo>
                  <a:pt x="181" y="469"/>
                  <a:pt x="182" y="448"/>
                  <a:pt x="171" y="432"/>
                </a:cubicBezTo>
                <a:cubicBezTo>
                  <a:pt x="149" y="399"/>
                  <a:pt x="129" y="361"/>
                  <a:pt x="117" y="324"/>
                </a:cubicBezTo>
                <a:cubicBezTo>
                  <a:pt x="120" y="309"/>
                  <a:pt x="126" y="294"/>
                  <a:pt x="126" y="279"/>
                </a:cubicBezTo>
                <a:cubicBezTo>
                  <a:pt x="126" y="243"/>
                  <a:pt x="110" y="205"/>
                  <a:pt x="99" y="171"/>
                </a:cubicBezTo>
                <a:cubicBezTo>
                  <a:pt x="97" y="165"/>
                  <a:pt x="72" y="90"/>
                  <a:pt x="72" y="90"/>
                </a:cubicBezTo>
                <a:cubicBezTo>
                  <a:pt x="63" y="87"/>
                  <a:pt x="53" y="85"/>
                  <a:pt x="45" y="81"/>
                </a:cubicBezTo>
                <a:cubicBezTo>
                  <a:pt x="2" y="60"/>
                  <a:pt x="35" y="63"/>
                  <a:pt x="0" y="63"/>
                </a:cubicBezTo>
                <a:close/>
              </a:path>
            </a:pathLst>
          </a:cu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90" name="Freeform 109"/>
          <p:cNvSpPr>
            <a:spLocks/>
          </p:cNvSpPr>
          <p:nvPr/>
        </p:nvSpPr>
        <p:spPr bwMode="auto">
          <a:xfrm>
            <a:off x="4186238" y="1773238"/>
            <a:ext cx="3241675" cy="2209800"/>
          </a:xfrm>
          <a:custGeom>
            <a:avLst/>
            <a:gdLst>
              <a:gd name="T0" fmla="*/ 2147483647 w 1790"/>
              <a:gd name="T1" fmla="*/ 2147483647 h 1368"/>
              <a:gd name="T2" fmla="*/ 2147483647 w 1790"/>
              <a:gd name="T3" fmla="*/ 2147483647 h 1368"/>
              <a:gd name="T4" fmla="*/ 2147483647 w 1790"/>
              <a:gd name="T5" fmla="*/ 2147483647 h 1368"/>
              <a:gd name="T6" fmla="*/ 2147483647 w 1790"/>
              <a:gd name="T7" fmla="*/ 2147483647 h 1368"/>
              <a:gd name="T8" fmla="*/ 2147483647 w 1790"/>
              <a:gd name="T9" fmla="*/ 2147483647 h 1368"/>
              <a:gd name="T10" fmla="*/ 2147483647 w 1790"/>
              <a:gd name="T11" fmla="*/ 0 h 1368"/>
              <a:gd name="T12" fmla="*/ 2147483647 w 1790"/>
              <a:gd name="T13" fmla="*/ 2147483647 h 1368"/>
              <a:gd name="T14" fmla="*/ 2147483647 w 1790"/>
              <a:gd name="T15" fmla="*/ 2147483647 h 1368"/>
              <a:gd name="T16" fmla="*/ 0 w 1790"/>
              <a:gd name="T17" fmla="*/ 2147483647 h 1368"/>
              <a:gd name="T18" fmla="*/ 2147483647 w 1790"/>
              <a:gd name="T19" fmla="*/ 2147483647 h 1368"/>
              <a:gd name="T20" fmla="*/ 2147483647 w 1790"/>
              <a:gd name="T21" fmla="*/ 2147483647 h 1368"/>
              <a:gd name="T22" fmla="*/ 2147483647 w 1790"/>
              <a:gd name="T23" fmla="*/ 2147483647 h 1368"/>
              <a:gd name="T24" fmla="*/ 2147483647 w 1790"/>
              <a:gd name="T25" fmla="*/ 2147483647 h 1368"/>
              <a:gd name="T26" fmla="*/ 2147483647 w 1790"/>
              <a:gd name="T27" fmla="*/ 2147483647 h 1368"/>
              <a:gd name="T28" fmla="*/ 2147483647 w 1790"/>
              <a:gd name="T29" fmla="*/ 2147483647 h 1368"/>
              <a:gd name="T30" fmla="*/ 2147483647 w 1790"/>
              <a:gd name="T31" fmla="*/ 2147483647 h 1368"/>
              <a:gd name="T32" fmla="*/ 2147483647 w 1790"/>
              <a:gd name="T33" fmla="*/ 2147483647 h 1368"/>
              <a:gd name="T34" fmla="*/ 2147483647 w 1790"/>
              <a:gd name="T35" fmla="*/ 2147483647 h 1368"/>
              <a:gd name="T36" fmla="*/ 2147483647 w 1790"/>
              <a:gd name="T37" fmla="*/ 2147483647 h 1368"/>
              <a:gd name="T38" fmla="*/ 2147483647 w 1790"/>
              <a:gd name="T39" fmla="*/ 2147483647 h 1368"/>
              <a:gd name="T40" fmla="*/ 2147483647 w 1790"/>
              <a:gd name="T41" fmla="*/ 2147483647 h 1368"/>
              <a:gd name="T42" fmla="*/ 2147483647 w 1790"/>
              <a:gd name="T43" fmla="*/ 2147483647 h 1368"/>
              <a:gd name="T44" fmla="*/ 2147483647 w 1790"/>
              <a:gd name="T45" fmla="*/ 2147483647 h 1368"/>
              <a:gd name="T46" fmla="*/ 2147483647 w 1790"/>
              <a:gd name="T47" fmla="*/ 2147483647 h 1368"/>
              <a:gd name="T48" fmla="*/ 2147483647 w 1790"/>
              <a:gd name="T49" fmla="*/ 2147483647 h 1368"/>
              <a:gd name="T50" fmla="*/ 2147483647 w 1790"/>
              <a:gd name="T51" fmla="*/ 2147483647 h 1368"/>
              <a:gd name="T52" fmla="*/ 2147483647 w 1790"/>
              <a:gd name="T53" fmla="*/ 2147483647 h 1368"/>
              <a:gd name="T54" fmla="*/ 2147483647 w 1790"/>
              <a:gd name="T55" fmla="*/ 2147483647 h 1368"/>
              <a:gd name="T56" fmla="*/ 2147483647 w 1790"/>
              <a:gd name="T57" fmla="*/ 2147483647 h 1368"/>
              <a:gd name="T58" fmla="*/ 2147483647 w 1790"/>
              <a:gd name="T59" fmla="*/ 2147483647 h 1368"/>
              <a:gd name="T60" fmla="*/ 2147483647 w 1790"/>
              <a:gd name="T61" fmla="*/ 2147483647 h 1368"/>
              <a:gd name="T62" fmla="*/ 2147483647 w 1790"/>
              <a:gd name="T63" fmla="*/ 2147483647 h 1368"/>
              <a:gd name="T64" fmla="*/ 2147483647 w 1790"/>
              <a:gd name="T65" fmla="*/ 2147483647 h 1368"/>
              <a:gd name="T66" fmla="*/ 2147483647 w 1790"/>
              <a:gd name="T67" fmla="*/ 2147483647 h 1368"/>
              <a:gd name="T68" fmla="*/ 2147483647 w 1790"/>
              <a:gd name="T69" fmla="*/ 2147483647 h 1368"/>
              <a:gd name="T70" fmla="*/ 2147483647 w 1790"/>
              <a:gd name="T71" fmla="*/ 2147483647 h 1368"/>
              <a:gd name="T72" fmla="*/ 2147483647 w 1790"/>
              <a:gd name="T73" fmla="*/ 2147483647 h 1368"/>
              <a:gd name="T74" fmla="*/ 2147483647 w 1790"/>
              <a:gd name="T75" fmla="*/ 2147483647 h 1368"/>
              <a:gd name="T76" fmla="*/ 2147483647 w 1790"/>
              <a:gd name="T77" fmla="*/ 2147483647 h 1368"/>
              <a:gd name="T78" fmla="*/ 2147483647 w 1790"/>
              <a:gd name="T79" fmla="*/ 2147483647 h 1368"/>
              <a:gd name="T80" fmla="*/ 2147483647 w 1790"/>
              <a:gd name="T81" fmla="*/ 2147483647 h 1368"/>
              <a:gd name="T82" fmla="*/ 2147483647 w 1790"/>
              <a:gd name="T83" fmla="*/ 2147483647 h 1368"/>
              <a:gd name="T84" fmla="*/ 2147483647 w 1790"/>
              <a:gd name="T85" fmla="*/ 2147483647 h 1368"/>
              <a:gd name="T86" fmla="*/ 2147483647 w 1790"/>
              <a:gd name="T87" fmla="*/ 2147483647 h 1368"/>
              <a:gd name="T88" fmla="*/ 2147483647 w 1790"/>
              <a:gd name="T89" fmla="*/ 2147483647 h 1368"/>
              <a:gd name="T90" fmla="*/ 2147483647 w 1790"/>
              <a:gd name="T91" fmla="*/ 2147483647 h 1368"/>
              <a:gd name="T92" fmla="*/ 2147483647 w 1790"/>
              <a:gd name="T93" fmla="*/ 2147483647 h 1368"/>
              <a:gd name="T94" fmla="*/ 2147483647 w 1790"/>
              <a:gd name="T95" fmla="*/ 2147483647 h 1368"/>
              <a:gd name="T96" fmla="*/ 2147483647 w 1790"/>
              <a:gd name="T97" fmla="*/ 2147483647 h 1368"/>
              <a:gd name="T98" fmla="*/ 2147483647 w 1790"/>
              <a:gd name="T99" fmla="*/ 2147483647 h 136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90"/>
              <a:gd name="T151" fmla="*/ 0 h 1368"/>
              <a:gd name="T152" fmla="*/ 1790 w 1790"/>
              <a:gd name="T153" fmla="*/ 1368 h 136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90" h="1368">
                <a:moveTo>
                  <a:pt x="288" y="387"/>
                </a:moveTo>
                <a:cubicBezTo>
                  <a:pt x="343" y="369"/>
                  <a:pt x="384" y="352"/>
                  <a:pt x="405" y="288"/>
                </a:cubicBezTo>
                <a:cubicBezTo>
                  <a:pt x="411" y="270"/>
                  <a:pt x="423" y="234"/>
                  <a:pt x="423" y="234"/>
                </a:cubicBezTo>
                <a:cubicBezTo>
                  <a:pt x="414" y="188"/>
                  <a:pt x="417" y="170"/>
                  <a:pt x="378" y="144"/>
                </a:cubicBezTo>
                <a:cubicBezTo>
                  <a:pt x="371" y="124"/>
                  <a:pt x="316" y="43"/>
                  <a:pt x="306" y="36"/>
                </a:cubicBezTo>
                <a:cubicBezTo>
                  <a:pt x="288" y="24"/>
                  <a:pt x="252" y="0"/>
                  <a:pt x="252" y="0"/>
                </a:cubicBezTo>
                <a:cubicBezTo>
                  <a:pt x="174" y="13"/>
                  <a:pt x="111" y="24"/>
                  <a:pt x="54" y="81"/>
                </a:cubicBezTo>
                <a:cubicBezTo>
                  <a:pt x="24" y="170"/>
                  <a:pt x="74" y="34"/>
                  <a:pt x="18" y="135"/>
                </a:cubicBezTo>
                <a:cubicBezTo>
                  <a:pt x="9" y="152"/>
                  <a:pt x="0" y="189"/>
                  <a:pt x="0" y="189"/>
                </a:cubicBezTo>
                <a:cubicBezTo>
                  <a:pt x="3" y="216"/>
                  <a:pt x="4" y="243"/>
                  <a:pt x="9" y="270"/>
                </a:cubicBezTo>
                <a:cubicBezTo>
                  <a:pt x="13" y="289"/>
                  <a:pt x="9" y="318"/>
                  <a:pt x="27" y="324"/>
                </a:cubicBezTo>
                <a:cubicBezTo>
                  <a:pt x="45" y="330"/>
                  <a:pt x="81" y="342"/>
                  <a:pt x="81" y="342"/>
                </a:cubicBezTo>
                <a:cubicBezTo>
                  <a:pt x="109" y="384"/>
                  <a:pt x="135" y="381"/>
                  <a:pt x="180" y="396"/>
                </a:cubicBezTo>
                <a:cubicBezTo>
                  <a:pt x="201" y="403"/>
                  <a:pt x="234" y="432"/>
                  <a:pt x="234" y="432"/>
                </a:cubicBezTo>
                <a:cubicBezTo>
                  <a:pt x="279" y="499"/>
                  <a:pt x="294" y="588"/>
                  <a:pt x="315" y="666"/>
                </a:cubicBezTo>
                <a:cubicBezTo>
                  <a:pt x="329" y="716"/>
                  <a:pt x="349" y="756"/>
                  <a:pt x="369" y="801"/>
                </a:cubicBezTo>
                <a:cubicBezTo>
                  <a:pt x="404" y="880"/>
                  <a:pt x="365" y="833"/>
                  <a:pt x="414" y="882"/>
                </a:cubicBezTo>
                <a:cubicBezTo>
                  <a:pt x="437" y="950"/>
                  <a:pt x="403" y="869"/>
                  <a:pt x="450" y="927"/>
                </a:cubicBezTo>
                <a:cubicBezTo>
                  <a:pt x="456" y="934"/>
                  <a:pt x="454" y="946"/>
                  <a:pt x="459" y="954"/>
                </a:cubicBezTo>
                <a:cubicBezTo>
                  <a:pt x="482" y="996"/>
                  <a:pt x="502" y="1028"/>
                  <a:pt x="540" y="1053"/>
                </a:cubicBezTo>
                <a:cubicBezTo>
                  <a:pt x="579" y="1111"/>
                  <a:pt x="615" y="1156"/>
                  <a:pt x="684" y="1179"/>
                </a:cubicBezTo>
                <a:cubicBezTo>
                  <a:pt x="709" y="1216"/>
                  <a:pt x="744" y="1223"/>
                  <a:pt x="783" y="1242"/>
                </a:cubicBezTo>
                <a:cubicBezTo>
                  <a:pt x="872" y="1287"/>
                  <a:pt x="933" y="1312"/>
                  <a:pt x="1035" y="1323"/>
                </a:cubicBezTo>
                <a:cubicBezTo>
                  <a:pt x="1122" y="1352"/>
                  <a:pt x="1058" y="1335"/>
                  <a:pt x="1161" y="1350"/>
                </a:cubicBezTo>
                <a:cubicBezTo>
                  <a:pt x="1197" y="1355"/>
                  <a:pt x="1269" y="1368"/>
                  <a:pt x="1269" y="1368"/>
                </a:cubicBezTo>
                <a:cubicBezTo>
                  <a:pt x="1439" y="1361"/>
                  <a:pt x="1601" y="1360"/>
                  <a:pt x="1728" y="1233"/>
                </a:cubicBezTo>
                <a:cubicBezTo>
                  <a:pt x="1746" y="1178"/>
                  <a:pt x="1790" y="1145"/>
                  <a:pt x="1719" y="1098"/>
                </a:cubicBezTo>
                <a:cubicBezTo>
                  <a:pt x="1685" y="1107"/>
                  <a:pt x="1662" y="1123"/>
                  <a:pt x="1629" y="1134"/>
                </a:cubicBezTo>
                <a:cubicBezTo>
                  <a:pt x="1620" y="1143"/>
                  <a:pt x="1613" y="1155"/>
                  <a:pt x="1602" y="1161"/>
                </a:cubicBezTo>
                <a:cubicBezTo>
                  <a:pt x="1600" y="1162"/>
                  <a:pt x="1503" y="1203"/>
                  <a:pt x="1494" y="1206"/>
                </a:cubicBezTo>
                <a:cubicBezTo>
                  <a:pt x="1407" y="1203"/>
                  <a:pt x="1320" y="1202"/>
                  <a:pt x="1233" y="1197"/>
                </a:cubicBezTo>
                <a:cubicBezTo>
                  <a:pt x="1189" y="1194"/>
                  <a:pt x="1132" y="1175"/>
                  <a:pt x="1089" y="1170"/>
                </a:cubicBezTo>
                <a:cubicBezTo>
                  <a:pt x="1051" y="1157"/>
                  <a:pt x="960" y="1138"/>
                  <a:pt x="927" y="1116"/>
                </a:cubicBezTo>
                <a:cubicBezTo>
                  <a:pt x="918" y="1110"/>
                  <a:pt x="910" y="1102"/>
                  <a:pt x="900" y="1098"/>
                </a:cubicBezTo>
                <a:cubicBezTo>
                  <a:pt x="883" y="1090"/>
                  <a:pt x="846" y="1080"/>
                  <a:pt x="846" y="1080"/>
                </a:cubicBezTo>
                <a:cubicBezTo>
                  <a:pt x="837" y="1071"/>
                  <a:pt x="830" y="1060"/>
                  <a:pt x="819" y="1053"/>
                </a:cubicBezTo>
                <a:cubicBezTo>
                  <a:pt x="811" y="1048"/>
                  <a:pt x="799" y="1050"/>
                  <a:pt x="792" y="1044"/>
                </a:cubicBezTo>
                <a:cubicBezTo>
                  <a:pt x="784" y="1037"/>
                  <a:pt x="782" y="1024"/>
                  <a:pt x="774" y="1017"/>
                </a:cubicBezTo>
                <a:cubicBezTo>
                  <a:pt x="767" y="1011"/>
                  <a:pt x="755" y="1012"/>
                  <a:pt x="747" y="1008"/>
                </a:cubicBezTo>
                <a:cubicBezTo>
                  <a:pt x="737" y="1003"/>
                  <a:pt x="728" y="997"/>
                  <a:pt x="720" y="990"/>
                </a:cubicBezTo>
                <a:cubicBezTo>
                  <a:pt x="710" y="982"/>
                  <a:pt x="703" y="971"/>
                  <a:pt x="693" y="963"/>
                </a:cubicBezTo>
                <a:cubicBezTo>
                  <a:pt x="676" y="950"/>
                  <a:pt x="639" y="927"/>
                  <a:pt x="639" y="927"/>
                </a:cubicBezTo>
                <a:cubicBezTo>
                  <a:pt x="627" y="890"/>
                  <a:pt x="608" y="876"/>
                  <a:pt x="576" y="855"/>
                </a:cubicBezTo>
                <a:cubicBezTo>
                  <a:pt x="553" y="787"/>
                  <a:pt x="587" y="868"/>
                  <a:pt x="540" y="810"/>
                </a:cubicBezTo>
                <a:cubicBezTo>
                  <a:pt x="534" y="803"/>
                  <a:pt x="536" y="791"/>
                  <a:pt x="531" y="783"/>
                </a:cubicBezTo>
                <a:cubicBezTo>
                  <a:pt x="524" y="772"/>
                  <a:pt x="513" y="765"/>
                  <a:pt x="504" y="756"/>
                </a:cubicBezTo>
                <a:cubicBezTo>
                  <a:pt x="481" y="688"/>
                  <a:pt x="515" y="769"/>
                  <a:pt x="468" y="711"/>
                </a:cubicBezTo>
                <a:cubicBezTo>
                  <a:pt x="455" y="695"/>
                  <a:pt x="443" y="649"/>
                  <a:pt x="432" y="630"/>
                </a:cubicBezTo>
                <a:cubicBezTo>
                  <a:pt x="406" y="584"/>
                  <a:pt x="372" y="539"/>
                  <a:pt x="342" y="495"/>
                </a:cubicBezTo>
                <a:cubicBezTo>
                  <a:pt x="323" y="466"/>
                  <a:pt x="331" y="387"/>
                  <a:pt x="288" y="387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91" name="Freeform 110"/>
          <p:cNvSpPr>
            <a:spLocks/>
          </p:cNvSpPr>
          <p:nvPr/>
        </p:nvSpPr>
        <p:spPr bwMode="auto">
          <a:xfrm>
            <a:off x="4405313" y="1727200"/>
            <a:ext cx="3057525" cy="1992313"/>
          </a:xfrm>
          <a:custGeom>
            <a:avLst/>
            <a:gdLst>
              <a:gd name="T0" fmla="*/ 2147483647 w 1688"/>
              <a:gd name="T1" fmla="*/ 2147483647 h 1233"/>
              <a:gd name="T2" fmla="*/ 2147483647 w 1688"/>
              <a:gd name="T3" fmla="*/ 2147483647 h 1233"/>
              <a:gd name="T4" fmla="*/ 2147483647 w 1688"/>
              <a:gd name="T5" fmla="*/ 2147483647 h 1233"/>
              <a:gd name="T6" fmla="*/ 2147483647 w 1688"/>
              <a:gd name="T7" fmla="*/ 0 h 1233"/>
              <a:gd name="T8" fmla="*/ 2147483647 w 1688"/>
              <a:gd name="T9" fmla="*/ 2147483647 h 1233"/>
              <a:gd name="T10" fmla="*/ 2147483647 w 1688"/>
              <a:gd name="T11" fmla="*/ 2147483647 h 1233"/>
              <a:gd name="T12" fmla="*/ 2147483647 w 1688"/>
              <a:gd name="T13" fmla="*/ 2147483647 h 1233"/>
              <a:gd name="T14" fmla="*/ 2147483647 w 1688"/>
              <a:gd name="T15" fmla="*/ 2147483647 h 1233"/>
              <a:gd name="T16" fmla="*/ 2147483647 w 1688"/>
              <a:gd name="T17" fmla="*/ 2147483647 h 1233"/>
              <a:gd name="T18" fmla="*/ 2147483647 w 1688"/>
              <a:gd name="T19" fmla="*/ 2147483647 h 1233"/>
              <a:gd name="T20" fmla="*/ 2147483647 w 1688"/>
              <a:gd name="T21" fmla="*/ 2147483647 h 1233"/>
              <a:gd name="T22" fmla="*/ 2147483647 w 1688"/>
              <a:gd name="T23" fmla="*/ 2147483647 h 1233"/>
              <a:gd name="T24" fmla="*/ 2147483647 w 1688"/>
              <a:gd name="T25" fmla="*/ 2147483647 h 1233"/>
              <a:gd name="T26" fmla="*/ 2147483647 w 1688"/>
              <a:gd name="T27" fmla="*/ 2147483647 h 1233"/>
              <a:gd name="T28" fmla="*/ 2147483647 w 1688"/>
              <a:gd name="T29" fmla="*/ 2147483647 h 1233"/>
              <a:gd name="T30" fmla="*/ 2147483647 w 1688"/>
              <a:gd name="T31" fmla="*/ 2147483647 h 1233"/>
              <a:gd name="T32" fmla="*/ 2147483647 w 1688"/>
              <a:gd name="T33" fmla="*/ 2147483647 h 1233"/>
              <a:gd name="T34" fmla="*/ 2147483647 w 1688"/>
              <a:gd name="T35" fmla="*/ 2147483647 h 1233"/>
              <a:gd name="T36" fmla="*/ 2147483647 w 1688"/>
              <a:gd name="T37" fmla="*/ 2147483647 h 1233"/>
              <a:gd name="T38" fmla="*/ 2147483647 w 1688"/>
              <a:gd name="T39" fmla="*/ 2147483647 h 1233"/>
              <a:gd name="T40" fmla="*/ 2147483647 w 1688"/>
              <a:gd name="T41" fmla="*/ 2147483647 h 1233"/>
              <a:gd name="T42" fmla="*/ 2147483647 w 1688"/>
              <a:gd name="T43" fmla="*/ 2147483647 h 1233"/>
              <a:gd name="T44" fmla="*/ 2147483647 w 1688"/>
              <a:gd name="T45" fmla="*/ 2147483647 h 1233"/>
              <a:gd name="T46" fmla="*/ 2147483647 w 1688"/>
              <a:gd name="T47" fmla="*/ 2147483647 h 1233"/>
              <a:gd name="T48" fmla="*/ 2147483647 w 1688"/>
              <a:gd name="T49" fmla="*/ 2147483647 h 1233"/>
              <a:gd name="T50" fmla="*/ 2147483647 w 1688"/>
              <a:gd name="T51" fmla="*/ 2147483647 h 1233"/>
              <a:gd name="T52" fmla="*/ 2147483647 w 1688"/>
              <a:gd name="T53" fmla="*/ 2147483647 h 1233"/>
              <a:gd name="T54" fmla="*/ 2147483647 w 1688"/>
              <a:gd name="T55" fmla="*/ 2147483647 h 1233"/>
              <a:gd name="T56" fmla="*/ 2147483647 w 1688"/>
              <a:gd name="T57" fmla="*/ 2147483647 h 1233"/>
              <a:gd name="T58" fmla="*/ 2147483647 w 1688"/>
              <a:gd name="T59" fmla="*/ 2147483647 h 1233"/>
              <a:gd name="T60" fmla="*/ 2147483647 w 1688"/>
              <a:gd name="T61" fmla="*/ 2147483647 h 1233"/>
              <a:gd name="T62" fmla="*/ 2147483647 w 1688"/>
              <a:gd name="T63" fmla="*/ 2147483647 h 1233"/>
              <a:gd name="T64" fmla="*/ 2147483647 w 1688"/>
              <a:gd name="T65" fmla="*/ 2147483647 h 1233"/>
              <a:gd name="T66" fmla="*/ 2147483647 w 1688"/>
              <a:gd name="T67" fmla="*/ 2147483647 h 1233"/>
              <a:gd name="T68" fmla="*/ 2147483647 w 1688"/>
              <a:gd name="T69" fmla="*/ 2147483647 h 1233"/>
              <a:gd name="T70" fmla="*/ 2147483647 w 1688"/>
              <a:gd name="T71" fmla="*/ 2147483647 h 1233"/>
              <a:gd name="T72" fmla="*/ 2147483647 w 1688"/>
              <a:gd name="T73" fmla="*/ 2147483647 h 1233"/>
              <a:gd name="T74" fmla="*/ 2147483647 w 1688"/>
              <a:gd name="T75" fmla="*/ 2147483647 h 1233"/>
              <a:gd name="T76" fmla="*/ 2147483647 w 1688"/>
              <a:gd name="T77" fmla="*/ 2147483647 h 1233"/>
              <a:gd name="T78" fmla="*/ 2147483647 w 1688"/>
              <a:gd name="T79" fmla="*/ 2147483647 h 1233"/>
              <a:gd name="T80" fmla="*/ 2147483647 w 1688"/>
              <a:gd name="T81" fmla="*/ 2147483647 h 1233"/>
              <a:gd name="T82" fmla="*/ 2147483647 w 1688"/>
              <a:gd name="T83" fmla="*/ 2147483647 h 1233"/>
              <a:gd name="T84" fmla="*/ 2147483647 w 1688"/>
              <a:gd name="T85" fmla="*/ 2147483647 h 1233"/>
              <a:gd name="T86" fmla="*/ 2147483647 w 1688"/>
              <a:gd name="T87" fmla="*/ 2147483647 h 1233"/>
              <a:gd name="T88" fmla="*/ 2147483647 w 1688"/>
              <a:gd name="T89" fmla="*/ 2147483647 h 1233"/>
              <a:gd name="T90" fmla="*/ 2147483647 w 1688"/>
              <a:gd name="T91" fmla="*/ 2147483647 h 1233"/>
              <a:gd name="T92" fmla="*/ 2147483647 w 1688"/>
              <a:gd name="T93" fmla="*/ 2147483647 h 1233"/>
              <a:gd name="T94" fmla="*/ 2147483647 w 1688"/>
              <a:gd name="T95" fmla="*/ 2147483647 h 1233"/>
              <a:gd name="T96" fmla="*/ 2147483647 w 1688"/>
              <a:gd name="T97" fmla="*/ 2147483647 h 1233"/>
              <a:gd name="T98" fmla="*/ 2147483647 w 1688"/>
              <a:gd name="T99" fmla="*/ 2147483647 h 1233"/>
              <a:gd name="T100" fmla="*/ 2147483647 w 1688"/>
              <a:gd name="T101" fmla="*/ 2147483647 h 1233"/>
              <a:gd name="T102" fmla="*/ 2147483647 w 1688"/>
              <a:gd name="T103" fmla="*/ 2147483647 h 1233"/>
              <a:gd name="T104" fmla="*/ 2147483647 w 1688"/>
              <a:gd name="T105" fmla="*/ 2147483647 h 12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688"/>
              <a:gd name="T160" fmla="*/ 0 h 1233"/>
              <a:gd name="T161" fmla="*/ 1688 w 1688"/>
              <a:gd name="T162" fmla="*/ 1233 h 123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688" h="1233">
                <a:moveTo>
                  <a:pt x="72" y="9"/>
                </a:moveTo>
                <a:cubicBezTo>
                  <a:pt x="72" y="9"/>
                  <a:pt x="0" y="45"/>
                  <a:pt x="72" y="45"/>
                </a:cubicBezTo>
                <a:cubicBezTo>
                  <a:pt x="83" y="45"/>
                  <a:pt x="89" y="31"/>
                  <a:pt x="99" y="27"/>
                </a:cubicBezTo>
                <a:cubicBezTo>
                  <a:pt x="127" y="14"/>
                  <a:pt x="159" y="7"/>
                  <a:pt x="189" y="0"/>
                </a:cubicBezTo>
                <a:cubicBezTo>
                  <a:pt x="272" y="6"/>
                  <a:pt x="330" y="1"/>
                  <a:pt x="396" y="45"/>
                </a:cubicBezTo>
                <a:cubicBezTo>
                  <a:pt x="439" y="110"/>
                  <a:pt x="417" y="84"/>
                  <a:pt x="459" y="126"/>
                </a:cubicBezTo>
                <a:cubicBezTo>
                  <a:pt x="465" y="144"/>
                  <a:pt x="471" y="162"/>
                  <a:pt x="477" y="180"/>
                </a:cubicBezTo>
                <a:cubicBezTo>
                  <a:pt x="480" y="189"/>
                  <a:pt x="486" y="207"/>
                  <a:pt x="486" y="207"/>
                </a:cubicBezTo>
                <a:cubicBezTo>
                  <a:pt x="488" y="243"/>
                  <a:pt x="479" y="388"/>
                  <a:pt x="513" y="450"/>
                </a:cubicBezTo>
                <a:cubicBezTo>
                  <a:pt x="529" y="478"/>
                  <a:pt x="549" y="504"/>
                  <a:pt x="567" y="531"/>
                </a:cubicBezTo>
                <a:cubicBezTo>
                  <a:pt x="573" y="540"/>
                  <a:pt x="576" y="552"/>
                  <a:pt x="585" y="558"/>
                </a:cubicBezTo>
                <a:cubicBezTo>
                  <a:pt x="623" y="583"/>
                  <a:pt x="704" y="652"/>
                  <a:pt x="747" y="666"/>
                </a:cubicBezTo>
                <a:cubicBezTo>
                  <a:pt x="820" y="690"/>
                  <a:pt x="889" y="722"/>
                  <a:pt x="963" y="747"/>
                </a:cubicBezTo>
                <a:cubicBezTo>
                  <a:pt x="1013" y="764"/>
                  <a:pt x="1073" y="767"/>
                  <a:pt x="1125" y="774"/>
                </a:cubicBezTo>
                <a:cubicBezTo>
                  <a:pt x="1182" y="793"/>
                  <a:pt x="1239" y="800"/>
                  <a:pt x="1296" y="819"/>
                </a:cubicBezTo>
                <a:cubicBezTo>
                  <a:pt x="1306" y="822"/>
                  <a:pt x="1313" y="833"/>
                  <a:pt x="1323" y="837"/>
                </a:cubicBezTo>
                <a:cubicBezTo>
                  <a:pt x="1365" y="856"/>
                  <a:pt x="1414" y="876"/>
                  <a:pt x="1458" y="891"/>
                </a:cubicBezTo>
                <a:cubicBezTo>
                  <a:pt x="1490" y="902"/>
                  <a:pt x="1538" y="909"/>
                  <a:pt x="1566" y="927"/>
                </a:cubicBezTo>
                <a:cubicBezTo>
                  <a:pt x="1584" y="939"/>
                  <a:pt x="1620" y="963"/>
                  <a:pt x="1620" y="963"/>
                </a:cubicBezTo>
                <a:cubicBezTo>
                  <a:pt x="1632" y="981"/>
                  <a:pt x="1644" y="999"/>
                  <a:pt x="1656" y="1017"/>
                </a:cubicBezTo>
                <a:cubicBezTo>
                  <a:pt x="1662" y="1026"/>
                  <a:pt x="1674" y="1044"/>
                  <a:pt x="1674" y="1044"/>
                </a:cubicBezTo>
                <a:cubicBezTo>
                  <a:pt x="1688" y="1101"/>
                  <a:pt x="1682" y="1176"/>
                  <a:pt x="1620" y="1197"/>
                </a:cubicBezTo>
                <a:cubicBezTo>
                  <a:pt x="1616" y="1194"/>
                  <a:pt x="1568" y="1167"/>
                  <a:pt x="1575" y="1152"/>
                </a:cubicBezTo>
                <a:cubicBezTo>
                  <a:pt x="1579" y="1144"/>
                  <a:pt x="1593" y="1158"/>
                  <a:pt x="1602" y="1161"/>
                </a:cubicBezTo>
                <a:cubicBezTo>
                  <a:pt x="1605" y="1170"/>
                  <a:pt x="1602" y="1188"/>
                  <a:pt x="1611" y="1188"/>
                </a:cubicBezTo>
                <a:cubicBezTo>
                  <a:pt x="1620" y="1188"/>
                  <a:pt x="1627" y="1168"/>
                  <a:pt x="1620" y="1161"/>
                </a:cubicBezTo>
                <a:cubicBezTo>
                  <a:pt x="1607" y="1148"/>
                  <a:pt x="1566" y="1143"/>
                  <a:pt x="1566" y="1143"/>
                </a:cubicBezTo>
                <a:cubicBezTo>
                  <a:pt x="1482" y="1171"/>
                  <a:pt x="1606" y="1125"/>
                  <a:pt x="1512" y="1179"/>
                </a:cubicBezTo>
                <a:cubicBezTo>
                  <a:pt x="1485" y="1195"/>
                  <a:pt x="1452" y="1196"/>
                  <a:pt x="1422" y="1206"/>
                </a:cubicBezTo>
                <a:cubicBezTo>
                  <a:pt x="1417" y="1208"/>
                  <a:pt x="1376" y="1230"/>
                  <a:pt x="1368" y="1233"/>
                </a:cubicBezTo>
                <a:cubicBezTo>
                  <a:pt x="1295" y="1229"/>
                  <a:pt x="1185" y="1225"/>
                  <a:pt x="1107" y="1215"/>
                </a:cubicBezTo>
                <a:cubicBezTo>
                  <a:pt x="1052" y="1208"/>
                  <a:pt x="1001" y="1187"/>
                  <a:pt x="945" y="1179"/>
                </a:cubicBezTo>
                <a:cubicBezTo>
                  <a:pt x="870" y="1154"/>
                  <a:pt x="989" y="1192"/>
                  <a:pt x="855" y="1161"/>
                </a:cubicBezTo>
                <a:cubicBezTo>
                  <a:pt x="809" y="1150"/>
                  <a:pt x="786" y="1133"/>
                  <a:pt x="747" y="1116"/>
                </a:cubicBezTo>
                <a:cubicBezTo>
                  <a:pt x="700" y="1095"/>
                  <a:pt x="655" y="1090"/>
                  <a:pt x="612" y="1062"/>
                </a:cubicBezTo>
                <a:cubicBezTo>
                  <a:pt x="579" y="1012"/>
                  <a:pt x="613" y="1052"/>
                  <a:pt x="567" y="1026"/>
                </a:cubicBezTo>
                <a:cubicBezTo>
                  <a:pt x="548" y="1015"/>
                  <a:pt x="513" y="990"/>
                  <a:pt x="513" y="990"/>
                </a:cubicBezTo>
                <a:cubicBezTo>
                  <a:pt x="507" y="981"/>
                  <a:pt x="503" y="971"/>
                  <a:pt x="495" y="963"/>
                </a:cubicBezTo>
                <a:cubicBezTo>
                  <a:pt x="487" y="955"/>
                  <a:pt x="475" y="953"/>
                  <a:pt x="468" y="945"/>
                </a:cubicBezTo>
                <a:cubicBezTo>
                  <a:pt x="418" y="883"/>
                  <a:pt x="509" y="952"/>
                  <a:pt x="432" y="900"/>
                </a:cubicBezTo>
                <a:cubicBezTo>
                  <a:pt x="412" y="839"/>
                  <a:pt x="440" y="905"/>
                  <a:pt x="396" y="855"/>
                </a:cubicBezTo>
                <a:cubicBezTo>
                  <a:pt x="361" y="815"/>
                  <a:pt x="357" y="784"/>
                  <a:pt x="315" y="756"/>
                </a:cubicBezTo>
                <a:cubicBezTo>
                  <a:pt x="299" y="708"/>
                  <a:pt x="311" y="737"/>
                  <a:pt x="270" y="675"/>
                </a:cubicBezTo>
                <a:cubicBezTo>
                  <a:pt x="253" y="649"/>
                  <a:pt x="234" y="595"/>
                  <a:pt x="225" y="567"/>
                </a:cubicBezTo>
                <a:cubicBezTo>
                  <a:pt x="222" y="557"/>
                  <a:pt x="211" y="550"/>
                  <a:pt x="207" y="540"/>
                </a:cubicBezTo>
                <a:cubicBezTo>
                  <a:pt x="195" y="514"/>
                  <a:pt x="189" y="486"/>
                  <a:pt x="180" y="459"/>
                </a:cubicBezTo>
                <a:cubicBezTo>
                  <a:pt x="177" y="450"/>
                  <a:pt x="171" y="432"/>
                  <a:pt x="171" y="432"/>
                </a:cubicBezTo>
                <a:cubicBezTo>
                  <a:pt x="201" y="387"/>
                  <a:pt x="180" y="411"/>
                  <a:pt x="243" y="369"/>
                </a:cubicBezTo>
                <a:cubicBezTo>
                  <a:pt x="252" y="363"/>
                  <a:pt x="270" y="351"/>
                  <a:pt x="270" y="351"/>
                </a:cubicBezTo>
                <a:cubicBezTo>
                  <a:pt x="300" y="261"/>
                  <a:pt x="237" y="162"/>
                  <a:pt x="189" y="90"/>
                </a:cubicBezTo>
                <a:cubicBezTo>
                  <a:pt x="184" y="82"/>
                  <a:pt x="170" y="85"/>
                  <a:pt x="162" y="81"/>
                </a:cubicBezTo>
                <a:cubicBezTo>
                  <a:pt x="152" y="76"/>
                  <a:pt x="144" y="69"/>
                  <a:pt x="135" y="63"/>
                </a:cubicBezTo>
                <a:cubicBezTo>
                  <a:pt x="111" y="27"/>
                  <a:pt x="100" y="37"/>
                  <a:pt x="72" y="9"/>
                </a:cubicBezTo>
                <a:close/>
              </a:path>
            </a:pathLst>
          </a:cu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92" name="AutoShape 111"/>
          <p:cNvSpPr>
            <a:spLocks noChangeArrowheads="1"/>
          </p:cNvSpPr>
          <p:nvPr/>
        </p:nvSpPr>
        <p:spPr bwMode="auto">
          <a:xfrm flipH="1">
            <a:off x="3881438" y="26400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AutoShape 112"/>
          <p:cNvSpPr>
            <a:spLocks noChangeArrowheads="1"/>
          </p:cNvSpPr>
          <p:nvPr/>
        </p:nvSpPr>
        <p:spPr bwMode="auto">
          <a:xfrm flipH="1">
            <a:off x="4033838" y="27924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AutoShape 113"/>
          <p:cNvSpPr>
            <a:spLocks noChangeArrowheads="1"/>
          </p:cNvSpPr>
          <p:nvPr/>
        </p:nvSpPr>
        <p:spPr bwMode="auto">
          <a:xfrm flipH="1">
            <a:off x="4491038" y="2195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AutoShape 114"/>
          <p:cNvSpPr>
            <a:spLocks noChangeArrowheads="1"/>
          </p:cNvSpPr>
          <p:nvPr/>
        </p:nvSpPr>
        <p:spPr bwMode="auto">
          <a:xfrm flipH="1">
            <a:off x="4110038" y="24876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AutoShape 115"/>
          <p:cNvSpPr>
            <a:spLocks noChangeArrowheads="1"/>
          </p:cNvSpPr>
          <p:nvPr/>
        </p:nvSpPr>
        <p:spPr bwMode="auto">
          <a:xfrm flipH="1">
            <a:off x="4033838" y="26400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AutoShape 116"/>
          <p:cNvSpPr>
            <a:spLocks noChangeArrowheads="1"/>
          </p:cNvSpPr>
          <p:nvPr/>
        </p:nvSpPr>
        <p:spPr bwMode="auto">
          <a:xfrm flipH="1">
            <a:off x="4338638" y="4252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AutoShape 117"/>
          <p:cNvSpPr>
            <a:spLocks noChangeArrowheads="1"/>
          </p:cNvSpPr>
          <p:nvPr/>
        </p:nvSpPr>
        <p:spPr bwMode="auto">
          <a:xfrm flipH="1">
            <a:off x="4033838" y="24177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AutoShape 118"/>
          <p:cNvSpPr>
            <a:spLocks noChangeArrowheads="1"/>
          </p:cNvSpPr>
          <p:nvPr/>
        </p:nvSpPr>
        <p:spPr bwMode="auto">
          <a:xfrm flipH="1">
            <a:off x="4643438" y="2119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AutoShape 119"/>
          <p:cNvSpPr>
            <a:spLocks noChangeArrowheads="1"/>
          </p:cNvSpPr>
          <p:nvPr/>
        </p:nvSpPr>
        <p:spPr bwMode="auto">
          <a:xfrm flipH="1">
            <a:off x="5100638" y="31861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AutoShape 120"/>
          <p:cNvSpPr>
            <a:spLocks noChangeArrowheads="1"/>
          </p:cNvSpPr>
          <p:nvPr/>
        </p:nvSpPr>
        <p:spPr bwMode="auto">
          <a:xfrm flipH="1">
            <a:off x="3881438" y="29511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AutoShape 121"/>
          <p:cNvSpPr>
            <a:spLocks noChangeArrowheads="1"/>
          </p:cNvSpPr>
          <p:nvPr/>
        </p:nvSpPr>
        <p:spPr bwMode="auto">
          <a:xfrm flipH="1">
            <a:off x="3652838" y="374808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AutoShape 122"/>
          <p:cNvSpPr>
            <a:spLocks noChangeArrowheads="1"/>
          </p:cNvSpPr>
          <p:nvPr/>
        </p:nvSpPr>
        <p:spPr bwMode="auto">
          <a:xfrm flipH="1">
            <a:off x="3957638" y="3262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AutoShape 123"/>
          <p:cNvSpPr>
            <a:spLocks noChangeArrowheads="1"/>
          </p:cNvSpPr>
          <p:nvPr/>
        </p:nvSpPr>
        <p:spPr bwMode="auto">
          <a:xfrm flipH="1">
            <a:off x="6167438" y="3871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AutoShape 124"/>
          <p:cNvSpPr>
            <a:spLocks noChangeArrowheads="1"/>
          </p:cNvSpPr>
          <p:nvPr/>
        </p:nvSpPr>
        <p:spPr bwMode="auto">
          <a:xfrm flipH="1">
            <a:off x="6472238" y="37957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AutoShape 125"/>
          <p:cNvSpPr>
            <a:spLocks noChangeArrowheads="1"/>
          </p:cNvSpPr>
          <p:nvPr/>
        </p:nvSpPr>
        <p:spPr bwMode="auto">
          <a:xfrm flipH="1">
            <a:off x="5405438" y="3490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AutoShape 126"/>
          <p:cNvSpPr>
            <a:spLocks noChangeArrowheads="1"/>
          </p:cNvSpPr>
          <p:nvPr/>
        </p:nvSpPr>
        <p:spPr bwMode="auto">
          <a:xfrm flipH="1" flipV="1">
            <a:off x="6396038" y="4633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AutoShape 127"/>
          <p:cNvSpPr>
            <a:spLocks noChangeArrowheads="1"/>
          </p:cNvSpPr>
          <p:nvPr/>
        </p:nvSpPr>
        <p:spPr bwMode="auto">
          <a:xfrm flipH="1">
            <a:off x="5710238" y="4967288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AutoShape 128"/>
          <p:cNvSpPr>
            <a:spLocks noChangeArrowheads="1"/>
          </p:cNvSpPr>
          <p:nvPr/>
        </p:nvSpPr>
        <p:spPr bwMode="auto">
          <a:xfrm flipH="1">
            <a:off x="4948238" y="47101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129"/>
          <p:cNvSpPr>
            <a:spLocks noChangeArrowheads="1"/>
          </p:cNvSpPr>
          <p:nvPr/>
        </p:nvSpPr>
        <p:spPr bwMode="auto">
          <a:xfrm>
            <a:off x="6167438" y="4633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AutoShape 130"/>
          <p:cNvSpPr>
            <a:spLocks noChangeArrowheads="1"/>
          </p:cNvSpPr>
          <p:nvPr/>
        </p:nvSpPr>
        <p:spPr bwMode="auto">
          <a:xfrm flipH="1">
            <a:off x="4110038" y="31035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AutoShape 131"/>
          <p:cNvSpPr>
            <a:spLocks noChangeArrowheads="1"/>
          </p:cNvSpPr>
          <p:nvPr/>
        </p:nvSpPr>
        <p:spPr bwMode="auto">
          <a:xfrm flipH="1">
            <a:off x="4033838" y="29511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AutoShape 132"/>
          <p:cNvSpPr>
            <a:spLocks noChangeArrowheads="1"/>
          </p:cNvSpPr>
          <p:nvPr/>
        </p:nvSpPr>
        <p:spPr bwMode="auto">
          <a:xfrm flipH="1">
            <a:off x="3652838" y="29511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AutoShape 133"/>
          <p:cNvSpPr>
            <a:spLocks noChangeArrowheads="1"/>
          </p:cNvSpPr>
          <p:nvPr/>
        </p:nvSpPr>
        <p:spPr bwMode="auto">
          <a:xfrm flipH="1">
            <a:off x="6548438" y="4786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AutoShape 134"/>
          <p:cNvSpPr>
            <a:spLocks noChangeArrowheads="1"/>
          </p:cNvSpPr>
          <p:nvPr/>
        </p:nvSpPr>
        <p:spPr bwMode="auto">
          <a:xfrm flipH="1">
            <a:off x="6624638" y="47037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AutoShape 135"/>
          <p:cNvSpPr>
            <a:spLocks noChangeArrowheads="1"/>
          </p:cNvSpPr>
          <p:nvPr/>
        </p:nvSpPr>
        <p:spPr bwMode="auto">
          <a:xfrm flipH="1">
            <a:off x="5100638" y="4862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AutoShape 136"/>
          <p:cNvSpPr>
            <a:spLocks noChangeArrowheads="1"/>
          </p:cNvSpPr>
          <p:nvPr/>
        </p:nvSpPr>
        <p:spPr bwMode="auto">
          <a:xfrm flipH="1">
            <a:off x="5329238" y="5014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AutoShape 137"/>
          <p:cNvSpPr>
            <a:spLocks noChangeArrowheads="1"/>
          </p:cNvSpPr>
          <p:nvPr/>
        </p:nvSpPr>
        <p:spPr bwMode="auto">
          <a:xfrm flipH="1">
            <a:off x="5938838" y="5014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AutoShape 138"/>
          <p:cNvSpPr>
            <a:spLocks noChangeArrowheads="1"/>
          </p:cNvSpPr>
          <p:nvPr/>
        </p:nvSpPr>
        <p:spPr bwMode="auto">
          <a:xfrm flipH="1">
            <a:off x="4567238" y="1966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AutoShape 139"/>
          <p:cNvSpPr>
            <a:spLocks noChangeArrowheads="1"/>
          </p:cNvSpPr>
          <p:nvPr/>
        </p:nvSpPr>
        <p:spPr bwMode="auto">
          <a:xfrm flipH="1">
            <a:off x="6243638" y="49387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AutoShape 140"/>
          <p:cNvSpPr>
            <a:spLocks noChangeArrowheads="1"/>
          </p:cNvSpPr>
          <p:nvPr/>
        </p:nvSpPr>
        <p:spPr bwMode="auto">
          <a:xfrm flipH="1">
            <a:off x="3652838" y="31035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AutoShape 141"/>
          <p:cNvSpPr>
            <a:spLocks noChangeArrowheads="1"/>
          </p:cNvSpPr>
          <p:nvPr/>
        </p:nvSpPr>
        <p:spPr bwMode="auto">
          <a:xfrm flipH="1">
            <a:off x="3805238" y="302736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AutoShape 142"/>
          <p:cNvSpPr>
            <a:spLocks noChangeArrowheads="1"/>
          </p:cNvSpPr>
          <p:nvPr/>
        </p:nvSpPr>
        <p:spPr bwMode="auto">
          <a:xfrm flipH="1">
            <a:off x="4567238" y="45577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AutoShape 143"/>
          <p:cNvSpPr>
            <a:spLocks noChangeArrowheads="1"/>
          </p:cNvSpPr>
          <p:nvPr/>
        </p:nvSpPr>
        <p:spPr bwMode="auto">
          <a:xfrm flipH="1">
            <a:off x="5557838" y="5014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AutoShape 144"/>
          <p:cNvSpPr>
            <a:spLocks noChangeArrowheads="1"/>
          </p:cNvSpPr>
          <p:nvPr/>
        </p:nvSpPr>
        <p:spPr bwMode="auto">
          <a:xfrm flipH="1">
            <a:off x="5100638" y="4100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AutoShape 145"/>
          <p:cNvSpPr>
            <a:spLocks noChangeArrowheads="1"/>
          </p:cNvSpPr>
          <p:nvPr/>
        </p:nvSpPr>
        <p:spPr bwMode="auto">
          <a:xfrm flipH="1">
            <a:off x="5938838" y="44815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AutoShape 146"/>
          <p:cNvSpPr>
            <a:spLocks noChangeArrowheads="1"/>
          </p:cNvSpPr>
          <p:nvPr/>
        </p:nvSpPr>
        <p:spPr bwMode="auto">
          <a:xfrm flipH="1" flipV="1">
            <a:off x="6243638" y="50149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AutoShape 147"/>
          <p:cNvSpPr>
            <a:spLocks noChangeArrowheads="1"/>
          </p:cNvSpPr>
          <p:nvPr/>
        </p:nvSpPr>
        <p:spPr bwMode="auto">
          <a:xfrm flipH="1">
            <a:off x="5634038" y="3643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AutoShape 148"/>
          <p:cNvSpPr>
            <a:spLocks noChangeArrowheads="1"/>
          </p:cNvSpPr>
          <p:nvPr/>
        </p:nvSpPr>
        <p:spPr bwMode="auto">
          <a:xfrm flipH="1">
            <a:off x="5938838" y="36433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AutoShape 149"/>
          <p:cNvSpPr>
            <a:spLocks noChangeArrowheads="1"/>
          </p:cNvSpPr>
          <p:nvPr/>
        </p:nvSpPr>
        <p:spPr bwMode="auto">
          <a:xfrm flipH="1">
            <a:off x="4338638" y="2043113"/>
            <a:ext cx="76200" cy="76200"/>
          </a:xfrm>
          <a:prstGeom prst="flowChartConnector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Oval 150"/>
          <p:cNvSpPr>
            <a:spLocks noChangeArrowheads="1"/>
          </p:cNvSpPr>
          <p:nvPr/>
        </p:nvSpPr>
        <p:spPr bwMode="auto">
          <a:xfrm>
            <a:off x="4414838" y="163671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102475" y="4689475"/>
            <a:ext cx="2016125" cy="8429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Golgi aygıtı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33" name="5 Metin kutusu"/>
          <p:cNvSpPr txBox="1">
            <a:spLocks noChangeArrowheads="1"/>
          </p:cNvSpPr>
          <p:nvPr/>
        </p:nvSpPr>
        <p:spPr bwMode="auto">
          <a:xfrm>
            <a:off x="2627313" y="6092825"/>
            <a:ext cx="3960812" cy="2778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Enzim taşıyan primer lizozomlar farklı yollarla (endositoz, fagositoz ve otofaji) oluşan ve içinde sindirilecek materyal taşıyan vakuollerle </a:t>
            </a:r>
            <a:r>
              <a:rPr lang="tr-TR" smtClean="0">
                <a:solidFill>
                  <a:srgbClr val="FF0000"/>
                </a:solidFill>
              </a:rPr>
              <a:t>(endozom) </a:t>
            </a:r>
            <a:r>
              <a:rPr lang="tr-TR" smtClean="0"/>
              <a:t>birleşerek </a:t>
            </a:r>
            <a:r>
              <a:rPr lang="tr-TR" b="1" smtClean="0">
                <a:solidFill>
                  <a:srgbClr val="FF0000"/>
                </a:solidFill>
              </a:rPr>
              <a:t>sekonder lizozomları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mtClean="0"/>
              <a:t>oluşturur. 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8888" y="549275"/>
            <a:ext cx="698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tr-TR" sz="2400" dirty="0">
                <a:latin typeface="+mj-lt"/>
              </a:rPr>
              <a:t> Sekonder Lizozomlar sindirecekleri materyalin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niteliğine göre iki farklı şekilde adlandırılır !</a:t>
            </a:r>
            <a:endParaRPr lang="en-US" sz="2400" dirty="0"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916238" y="1844675"/>
            <a:ext cx="2808287" cy="461963"/>
          </a:xfrm>
          <a:prstGeom prst="rect">
            <a:avLst/>
          </a:prstGeom>
          <a:solidFill>
            <a:srgbClr val="FECEFE"/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CC0000"/>
              </a:buClr>
              <a:defRPr/>
            </a:pPr>
            <a:r>
              <a:rPr lang="tr-TR" sz="2400" dirty="0">
                <a:latin typeface="+mj-lt"/>
              </a:rPr>
              <a:t>Sekonder Lizozom                          </a:t>
            </a: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2465388" y="2611438"/>
            <a:ext cx="1143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5208588" y="2611438"/>
            <a:ext cx="155575" cy="1249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3221038"/>
            <a:ext cx="3744912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tr-TR" sz="3200" b="1" dirty="0">
                <a:solidFill>
                  <a:srgbClr val="00B050"/>
                </a:solidFill>
                <a:latin typeface="+mj-lt"/>
              </a:rPr>
              <a:t>Heterofagozom</a:t>
            </a:r>
            <a:endParaRPr lang="tr-TR" b="1" dirty="0">
              <a:solidFill>
                <a:srgbClr val="00B050"/>
              </a:solidFill>
              <a:latin typeface="+mj-lt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defRPr/>
            </a:pPr>
            <a:r>
              <a:rPr lang="tr-TR" dirty="0">
                <a:latin typeface="+mj-lt"/>
              </a:rPr>
              <a:t>  (Heterofajik vakuol-fagolizozom)</a:t>
            </a:r>
          </a:p>
          <a:p>
            <a:pPr>
              <a:spcBef>
                <a:spcPct val="50000"/>
              </a:spcBef>
              <a:buClr>
                <a:srgbClr val="CC0000"/>
              </a:buClr>
              <a:defRPr/>
            </a:pPr>
            <a:r>
              <a:rPr lang="tr-TR" dirty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140200" y="4221163"/>
            <a:ext cx="4495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tr-TR" sz="3200" b="1" dirty="0">
                <a:solidFill>
                  <a:srgbClr val="00B050"/>
                </a:solidFill>
                <a:latin typeface="+mj-lt"/>
              </a:rPr>
              <a:t>Otofagozom</a:t>
            </a:r>
            <a:r>
              <a:rPr lang="tr-TR" dirty="0">
                <a:latin typeface="+mj-lt"/>
              </a:rPr>
              <a:t> </a:t>
            </a:r>
          </a:p>
          <a:p>
            <a:pPr>
              <a:spcBef>
                <a:spcPct val="50000"/>
              </a:spcBef>
              <a:buClr>
                <a:srgbClr val="CC0000"/>
              </a:buClr>
              <a:defRPr/>
            </a:pPr>
            <a:r>
              <a:rPr lang="tr-TR" dirty="0">
                <a:latin typeface="+mj-lt"/>
              </a:rPr>
              <a:t>( Otofajik vakuol-sitolizozom sitozom).</a:t>
            </a:r>
            <a:endParaRPr lang="en-US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088" y="4292600"/>
            <a:ext cx="1779587" cy="914400"/>
          </a:xfrm>
          <a:prstGeom prst="rect">
            <a:avLst/>
          </a:prstGeom>
          <a:solidFill>
            <a:srgbClr val="FECEFE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Heterofaji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825" y="5373688"/>
            <a:ext cx="1778000" cy="914400"/>
          </a:xfrm>
          <a:prstGeom prst="rect">
            <a:avLst/>
          </a:prstGeom>
          <a:solidFill>
            <a:srgbClr val="FECEFE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Otofaji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bioweb.wku.edu/courses/biol22000/11Organelles/images/F05-4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8" y="449263"/>
            <a:ext cx="7451725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5 Metin kutusu"/>
          <p:cNvSpPr txBox="1">
            <a:spLocks noChangeArrowheads="1"/>
          </p:cNvSpPr>
          <p:nvPr/>
        </p:nvSpPr>
        <p:spPr bwMode="auto">
          <a:xfrm>
            <a:off x="2051050" y="5876925"/>
            <a:ext cx="4321175" cy="2889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and Cotran, Pathologic Basis of Disease, 7th ed.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1600" y="703263"/>
            <a:ext cx="4038600" cy="5102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Mitokondri: </a:t>
            </a:r>
          </a:p>
          <a:p>
            <a:pPr eaLnBrk="1" hangingPunct="1"/>
            <a:r>
              <a:rPr lang="en-US" sz="2000" smtClean="0"/>
              <a:t>Çift zarlıdır.İç zar kıvrımlıdır.Kıvrımlara krista,zarların arasını ve içini dolduran sıvıya matrix </a:t>
            </a:r>
            <a:br>
              <a:rPr lang="en-US" sz="2000" smtClean="0"/>
            </a:br>
            <a:r>
              <a:rPr lang="en-US" sz="2000" smtClean="0"/>
              <a:t>denir.</a:t>
            </a:r>
            <a:endParaRPr lang="tr-TR" sz="2000" smtClean="0"/>
          </a:p>
          <a:p>
            <a:pPr eaLnBrk="1" hangingPunct="1"/>
            <a:r>
              <a:rPr lang="tr-TR" sz="2000" smtClean="0"/>
              <a:t>Oksijenli </a:t>
            </a:r>
            <a:r>
              <a:rPr lang="en-US" sz="2000" smtClean="0"/>
              <a:t>solunum yaparak enerji</a:t>
            </a:r>
            <a:r>
              <a:rPr lang="tr-TR" sz="2000" smtClean="0"/>
              <a:t> üretir ve depolar.</a:t>
            </a:r>
          </a:p>
          <a:p>
            <a:pPr eaLnBrk="1" hangingPunct="1"/>
            <a:r>
              <a:rPr lang="en-US" sz="2000" smtClean="0"/>
              <a:t>Enerji ihtiyacı fazla olan kas,sinir ve karaciğer gibi hücrelerde sayısı daha fazladır. </a:t>
            </a:r>
            <a:endParaRPr lang="tr-TR" sz="2000" smtClean="0"/>
          </a:p>
          <a:p>
            <a:pPr eaLnBrk="1" hangingPunct="1"/>
            <a:r>
              <a:rPr lang="en-US" sz="2000" smtClean="0"/>
              <a:t>Bulundukları hücrenin</a:t>
            </a:r>
            <a:r>
              <a:rPr lang="tr-TR" sz="2000" smtClean="0"/>
              <a:t> </a:t>
            </a:r>
            <a:r>
              <a:rPr lang="en-US" sz="2000" smtClean="0"/>
              <a:t>enerjiye en çok ihtiya</a:t>
            </a:r>
            <a:r>
              <a:rPr lang="tr-TR" sz="2000" smtClean="0"/>
              <a:t>cı</a:t>
            </a:r>
            <a:r>
              <a:rPr lang="en-US" sz="2000" smtClean="0"/>
              <a:t> olan bölümlerinde toplanırlar.</a:t>
            </a:r>
            <a:endParaRPr lang="tr-TR" sz="2000" smtClean="0"/>
          </a:p>
        </p:txBody>
      </p:sp>
      <p:pic>
        <p:nvPicPr>
          <p:cNvPr id="15363" name="Picture 10" descr="mitokondr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1052513"/>
            <a:ext cx="48006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5 Metin kutusu"/>
          <p:cNvSpPr txBox="1">
            <a:spLocks noChangeArrowheads="1"/>
          </p:cNvSpPr>
          <p:nvPr/>
        </p:nvSpPr>
        <p:spPr bwMode="auto">
          <a:xfrm>
            <a:off x="4572000" y="3789363"/>
            <a:ext cx="3960813" cy="27622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3744913" cy="6048375"/>
          </a:xfrm>
        </p:spPr>
        <p:txBody>
          <a:bodyPr/>
          <a:lstStyle/>
          <a:p>
            <a:pPr>
              <a:buFontTx/>
              <a:buNone/>
            </a:pPr>
            <a:r>
              <a:rPr lang="tr-TR" sz="2400" smtClean="0">
                <a:solidFill>
                  <a:srgbClr val="0070C0"/>
                </a:solidFill>
              </a:rPr>
              <a:t>Sentrozom:</a:t>
            </a:r>
          </a:p>
          <a:p>
            <a:r>
              <a:rPr lang="en-US" sz="2400" smtClean="0"/>
              <a:t>Sentriol denilen iki alt birimden oluşur.</a:t>
            </a:r>
            <a:endParaRPr lang="tr-TR" sz="2400" smtClean="0"/>
          </a:p>
          <a:p>
            <a:r>
              <a:rPr lang="en-US" sz="2400" smtClean="0"/>
              <a:t>Hücre bölünmesi sırasında kendini eşleyerek zıt kutuplara çekilir ve iğ ipliklerinin oluşmasını sağlar</a:t>
            </a:r>
            <a:r>
              <a:rPr lang="tr-TR" sz="2400" smtClean="0"/>
              <a:t> </a:t>
            </a:r>
            <a:r>
              <a:rPr lang="en-US" sz="2400" smtClean="0">
                <a:sym typeface="Symbol" pitchFamily="18" charset="2"/>
              </a:rPr>
              <a:t></a:t>
            </a:r>
            <a:r>
              <a:rPr lang="tr-TR" sz="2400" smtClean="0">
                <a:sym typeface="Symbol" pitchFamily="18" charset="2"/>
              </a:rPr>
              <a:t> Bölünme sırasında kromozom hareketini sağlar.</a:t>
            </a:r>
            <a:endParaRPr lang="tr-TR" sz="2400" smtClean="0"/>
          </a:p>
          <a:p>
            <a:r>
              <a:rPr lang="en-US" sz="2400" smtClean="0"/>
              <a:t>Hücre dışına uzanan silya gibi yapıları oluşturur.</a:t>
            </a:r>
            <a:endParaRPr lang="tr-TR" sz="2400" smtClean="0"/>
          </a:p>
        </p:txBody>
      </p:sp>
      <p:pic>
        <p:nvPicPr>
          <p:cNvPr id="16387" name="Picture 2" descr="http://3.bp.blogspot.com/_tUQhsS1XUW8/SxWb05gYH3I/AAAAAAAAAOc/nXtaOdJZX4A/s1600/Biofreaks+-+Meet+the+chickens+-+Centrosomes+sche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341438"/>
            <a:ext cx="5105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5 Metin kutusu"/>
          <p:cNvSpPr txBox="1">
            <a:spLocks noChangeArrowheads="1"/>
          </p:cNvSpPr>
          <p:nvPr/>
        </p:nvSpPr>
        <p:spPr bwMode="auto">
          <a:xfrm>
            <a:off x="4284663" y="5805488"/>
            <a:ext cx="4319587" cy="2873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and Cotran, Pathologic Basis of Disease, 7th ed.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79475"/>
            <a:ext cx="7343775" cy="47101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Nükleus: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000" b="1" smtClean="0">
              <a:solidFill>
                <a:schemeClr val="accent2"/>
              </a:solidFill>
            </a:endParaRPr>
          </a:p>
          <a:p>
            <a:pPr marL="800100" lvl="1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Genetik materyali bulundurur.</a:t>
            </a:r>
          </a:p>
          <a:p>
            <a:pPr marL="800100" lvl="1" indent="-342900" eaLnBrk="1" hangingPunct="1">
              <a:lnSpc>
                <a:spcPct val="80000"/>
              </a:lnSpc>
              <a:buFontTx/>
              <a:buAutoNum type="arabicPeriod"/>
            </a:pPr>
            <a:endParaRPr lang="tr-TR" sz="2000" smtClean="0"/>
          </a:p>
          <a:p>
            <a:pPr marL="800100" lvl="1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Hücre bölünmesini kontrol eder. Bu sayede genetik materyal yeni hücrelere aktarır.</a:t>
            </a:r>
          </a:p>
          <a:p>
            <a:pPr marL="800100" lvl="1" indent="-342900" eaLnBrk="1" hangingPunct="1">
              <a:lnSpc>
                <a:spcPct val="80000"/>
              </a:lnSpc>
              <a:buFontTx/>
              <a:buAutoNum type="arabicPeriod"/>
            </a:pPr>
            <a:endParaRPr lang="tr-TR" sz="2000" smtClean="0"/>
          </a:p>
          <a:p>
            <a:pPr marL="800100" lvl="1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Protein sentezini kontrol eder.</a:t>
            </a:r>
          </a:p>
          <a:p>
            <a:pPr marL="800100" lvl="1" indent="-342900" eaLnBrk="1" hangingPunct="1">
              <a:lnSpc>
                <a:spcPct val="80000"/>
              </a:lnSpc>
              <a:buFontTx/>
              <a:buNone/>
            </a:pPr>
            <a:endParaRPr lang="tr-T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nuclei"/>
          <p:cNvPicPr>
            <a:picLocks noChangeAspect="1" noChangeArrowheads="1"/>
          </p:cNvPicPr>
          <p:nvPr/>
        </p:nvPicPr>
        <p:blipFill>
          <a:blip r:embed="rId2" cstate="print"/>
          <a:srcRect b="4489"/>
          <a:stretch>
            <a:fillRect/>
          </a:stretch>
        </p:blipFill>
        <p:spPr bwMode="auto">
          <a:xfrm>
            <a:off x="4824413" y="1196975"/>
            <a:ext cx="431958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850" y="188913"/>
            <a:ext cx="489585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000" kern="0">
                <a:solidFill>
                  <a:srgbClr val="008000"/>
                </a:solidFill>
                <a:latin typeface="+mn-lt"/>
                <a:cs typeface="+mn-cs"/>
              </a:rPr>
              <a:t>Nükleus membranı: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tr-TR" sz="2000" kern="0">
                <a:latin typeface="+mn-lt"/>
              </a:rPr>
              <a:t>Çift katlı zara sahiptir.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tr-TR" sz="2000" kern="0">
                <a:latin typeface="+mn-lt"/>
              </a:rPr>
              <a:t>Kalıtım materyalinin sitoplazmaya dağılarak bozulmasını önler.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tr-TR" sz="2000" kern="0">
                <a:latin typeface="+mn-lt"/>
              </a:rPr>
              <a:t>Üzerindeki porlardan makro moleküller geçebilir.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tr-TR" sz="2000" kern="0">
              <a:solidFill>
                <a:srgbClr val="008000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000" kern="0">
                <a:solidFill>
                  <a:srgbClr val="008000"/>
                </a:solidFill>
                <a:latin typeface="+mn-lt"/>
                <a:cs typeface="+mn-cs"/>
              </a:rPr>
              <a:t>Nükleus matriksi: </a:t>
            </a:r>
            <a:r>
              <a:rPr lang="tr-TR" sz="2000" kern="0">
                <a:latin typeface="+mn-lt"/>
                <a:cs typeface="+mn-cs"/>
              </a:rPr>
              <a:t>Sitoplazma sıvısıyla aynı özellikte, akışkanlığı daha az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00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000" kern="0">
                <a:solidFill>
                  <a:srgbClr val="008000"/>
                </a:solidFill>
                <a:latin typeface="+mn-lt"/>
                <a:cs typeface="+mn-cs"/>
              </a:rPr>
              <a:t>Kromatin: </a:t>
            </a:r>
            <a:r>
              <a:rPr lang="tr-TR" sz="2000" kern="0">
                <a:latin typeface="+mn-lt"/>
                <a:cs typeface="+mn-cs"/>
              </a:rPr>
              <a:t>DNA ve proteinden oluşmuştur. Hücre bölüneceği zaman kısalıp kalınlaşarak kromozomları oluştururlar.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000" kern="0">
              <a:solidFill>
                <a:srgbClr val="008000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000" kern="0">
                <a:solidFill>
                  <a:srgbClr val="008000"/>
                </a:solidFill>
                <a:latin typeface="+mn-lt"/>
                <a:cs typeface="+mn-cs"/>
              </a:rPr>
              <a:t>Nükleol: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000" kern="0">
                <a:solidFill>
                  <a:srgbClr val="008000"/>
                </a:solidFill>
                <a:latin typeface="+mn-lt"/>
                <a:cs typeface="+mn-cs"/>
              </a:rPr>
              <a:t>    </a:t>
            </a:r>
            <a:r>
              <a:rPr lang="tr-TR" sz="2000" kern="0">
                <a:latin typeface="+mn-lt"/>
                <a:cs typeface="+mn-cs"/>
              </a:rPr>
              <a:t>Bol miktarda RNA, protein ve az miktarda DNA bulunur.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000" kern="0">
                <a:latin typeface="+mn-lt"/>
                <a:cs typeface="+mn-cs"/>
              </a:rPr>
              <a:t>    Ribozom sentezi yapılır.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000" kern="0">
              <a:latin typeface="+mn-lt"/>
              <a:cs typeface="+mn-cs"/>
            </a:endParaRPr>
          </a:p>
        </p:txBody>
      </p:sp>
      <p:sp>
        <p:nvSpPr>
          <p:cNvPr id="18436" name="5 Metin kutusu"/>
          <p:cNvSpPr txBox="1">
            <a:spLocks noChangeArrowheads="1"/>
          </p:cNvSpPr>
          <p:nvPr/>
        </p:nvSpPr>
        <p:spPr bwMode="auto">
          <a:xfrm>
            <a:off x="4572000" y="5373688"/>
            <a:ext cx="4321175" cy="287337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and Cotran, Pathologic Basis of Disease, 7th ed.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27525" y="3213100"/>
            <a:ext cx="935038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5" name="AutoShape 5" descr="Hücre Organelleri"/>
          <p:cNvSpPr>
            <a:spLocks noChangeAspect="1" noChangeArrowheads="1"/>
          </p:cNvSpPr>
          <p:nvPr/>
        </p:nvSpPr>
        <p:spPr bwMode="auto">
          <a:xfrm>
            <a:off x="2333625" y="1752600"/>
            <a:ext cx="44767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AutoShape 7" descr="Hücre Organelleri"/>
          <p:cNvSpPr>
            <a:spLocks noChangeAspect="1" noChangeArrowheads="1"/>
          </p:cNvSpPr>
          <p:nvPr/>
        </p:nvSpPr>
        <p:spPr bwMode="auto">
          <a:xfrm>
            <a:off x="2333625" y="1752600"/>
            <a:ext cx="44767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AutoShape 9" descr="Hücre Organelleri"/>
          <p:cNvSpPr>
            <a:spLocks noChangeAspect="1" noChangeArrowheads="1"/>
          </p:cNvSpPr>
          <p:nvPr/>
        </p:nvSpPr>
        <p:spPr bwMode="auto">
          <a:xfrm>
            <a:off x="2333625" y="1752600"/>
            <a:ext cx="44767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229600" cy="4608512"/>
          </a:xfrm>
        </p:spPr>
        <p:txBody>
          <a:bodyPr/>
          <a:lstStyle/>
          <a:p>
            <a:pPr eaLnBrk="1" hangingPunct="1"/>
            <a:r>
              <a:rPr lang="tr-TR" smtClean="0"/>
              <a:t>Tüm canlıların yaşayan en küçük birimi </a:t>
            </a:r>
            <a:r>
              <a:rPr lang="tr-TR" b="1" smtClean="0">
                <a:solidFill>
                  <a:srgbClr val="008000"/>
                </a:solidFill>
              </a:rPr>
              <a:t>HÜCRE</a:t>
            </a:r>
          </a:p>
          <a:p>
            <a:pPr eaLnBrk="1" hangingPunct="1"/>
            <a:endParaRPr lang="tr-TR" b="1" smtClean="0">
              <a:solidFill>
                <a:srgbClr val="008000"/>
              </a:solidFill>
            </a:endParaRPr>
          </a:p>
          <a:p>
            <a:pPr eaLnBrk="1" hangingPunct="1"/>
            <a:r>
              <a:rPr lang="tr-TR" smtClean="0"/>
              <a:t>Hücre yapısı:</a:t>
            </a:r>
          </a:p>
          <a:p>
            <a:pPr lvl="1" eaLnBrk="1" hangingPunct="1"/>
            <a:r>
              <a:rPr lang="tr-TR" smtClean="0"/>
              <a:t>Hücre zarı</a:t>
            </a:r>
          </a:p>
          <a:p>
            <a:pPr lvl="1" eaLnBrk="1" hangingPunct="1"/>
            <a:r>
              <a:rPr lang="tr-TR" smtClean="0"/>
              <a:t>Çekirdek</a:t>
            </a:r>
          </a:p>
          <a:p>
            <a:pPr lvl="1" eaLnBrk="1" hangingPunct="1"/>
            <a:r>
              <a:rPr lang="tr-TR" smtClean="0"/>
              <a:t>Sitoplazma</a:t>
            </a:r>
          </a:p>
        </p:txBody>
      </p:sp>
      <p:pic>
        <p:nvPicPr>
          <p:cNvPr id="3079" name="Picture 7" descr="http://www.buzlu.org/images/huc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5363" y="2997200"/>
            <a:ext cx="4924425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183063" y="3141663"/>
            <a:ext cx="936625" cy="28733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51263" y="3933825"/>
            <a:ext cx="936625" cy="28733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35813" y="3933825"/>
            <a:ext cx="935037" cy="28733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83" name="5 Metin kutusu"/>
          <p:cNvSpPr txBox="1">
            <a:spLocks noChangeArrowheads="1"/>
          </p:cNvSpPr>
          <p:nvPr/>
        </p:nvSpPr>
        <p:spPr bwMode="auto">
          <a:xfrm>
            <a:off x="3779838" y="6165850"/>
            <a:ext cx="3960812" cy="276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404813"/>
            <a:ext cx="4176712" cy="59769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0066"/>
                </a:solidFill>
              </a:rPr>
              <a:t>Hücre zarı: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tr-TR" sz="2000" smtClean="0"/>
              <a:t>Hücreyi dış ortamdan ayırır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tr-TR" sz="2000" smtClean="0"/>
              <a:t>Hücreye şekil verir.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tr-TR" sz="2000" smtClean="0"/>
              <a:t>Madde alışverişinde rol oynar.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Protein, yağ, az miktarda karbonhidrattan oluşur.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Çift katlı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/>
              <a:t>    (İki sıra yağ tabakası arasına gömülmüş protein moleküllerinden oluşur)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Karbonhidratlar hücre zarındaki yağlarla birleşerek glikolipid, proteinlerle birleşerek glikoprotein şeklinde bulunur</a:t>
            </a:r>
            <a:r>
              <a:rPr lang="tr-TR" sz="20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/>
              <a:t>     (Glikolipid ve glikoproteini golgi sentezler.)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Üzerinde madde alışverişini sağlayan porlar bulunur.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Seçici geçirgendir.</a:t>
            </a:r>
          </a:p>
        </p:txBody>
      </p:sp>
      <p:pic>
        <p:nvPicPr>
          <p:cNvPr id="4099" name="Picture 5" descr="http://www.ozgurokul.org/wp-content/uploads/2009/07/canlilik_sekil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5250" y="1412875"/>
            <a:ext cx="52387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5 Metin kutusu"/>
          <p:cNvSpPr txBox="1">
            <a:spLocks noChangeArrowheads="1"/>
          </p:cNvSpPr>
          <p:nvPr/>
        </p:nvSpPr>
        <p:spPr bwMode="auto">
          <a:xfrm>
            <a:off x="4787900" y="4437063"/>
            <a:ext cx="3960813" cy="2778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33375"/>
            <a:ext cx="3884612" cy="6119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smtClean="0">
                <a:solidFill>
                  <a:srgbClr val="FF0066"/>
                </a:solidFill>
              </a:rPr>
              <a:t>    Sitoplazma:</a:t>
            </a:r>
            <a:endParaRPr lang="en-US" sz="2400" b="1" smtClean="0">
              <a:solidFill>
                <a:srgbClr val="FF0066"/>
              </a:solidFill>
            </a:endParaRPr>
          </a:p>
          <a:p>
            <a:pPr eaLnBrk="1" hangingPunct="1"/>
            <a:r>
              <a:rPr lang="en-US" sz="2000" smtClean="0"/>
              <a:t>S</a:t>
            </a:r>
            <a:r>
              <a:rPr lang="tr-TR" sz="2000" smtClean="0"/>
              <a:t>ıvı kısım ve organeller</a:t>
            </a:r>
          </a:p>
          <a:p>
            <a:pPr eaLnBrk="1" hangingPunct="1"/>
            <a:r>
              <a:rPr lang="tr-TR" sz="2000" u="sng" smtClean="0"/>
              <a:t>Sıvı kısım:</a:t>
            </a:r>
          </a:p>
          <a:p>
            <a:pPr lvl="1" eaLnBrk="1" hangingPunct="1"/>
            <a:r>
              <a:rPr lang="tr-TR" sz="2000" smtClean="0"/>
              <a:t>%90 su</a:t>
            </a:r>
          </a:p>
          <a:p>
            <a:pPr lvl="1" eaLnBrk="1" hangingPunct="1"/>
            <a:r>
              <a:rPr lang="tr-TR" sz="2000" smtClean="0"/>
              <a:t>P</a:t>
            </a:r>
            <a:r>
              <a:rPr lang="en-US" sz="2000" smtClean="0"/>
              <a:t>rotein,yağ,karbonhidrat,mineral</a:t>
            </a:r>
            <a:r>
              <a:rPr lang="tr-TR" sz="2000" smtClean="0"/>
              <a:t>ler</a:t>
            </a:r>
            <a:r>
              <a:rPr lang="en-US" sz="2000" smtClean="0"/>
              <a:t>,vitamin</a:t>
            </a:r>
            <a:r>
              <a:rPr lang="tr-TR" sz="2000" smtClean="0"/>
              <a:t>ler</a:t>
            </a:r>
            <a:r>
              <a:rPr lang="en-US" sz="2000" smtClean="0"/>
              <a:t>,RNA,ATP ve</a:t>
            </a:r>
            <a:r>
              <a:rPr lang="tr-TR" sz="2000" smtClean="0"/>
              <a:t> </a:t>
            </a:r>
            <a:r>
              <a:rPr lang="en-US" sz="2000" smtClean="0"/>
              <a:t>enzimler gibi organik ve inorganik maddeler</a:t>
            </a:r>
            <a:endParaRPr lang="tr-TR" sz="2000" smtClean="0"/>
          </a:p>
          <a:p>
            <a:pPr eaLnBrk="1" hangingPunct="1"/>
            <a:r>
              <a:rPr lang="tr-TR" sz="2000" b="1" u="sng" smtClean="0"/>
              <a:t>Organeller:</a:t>
            </a:r>
          </a:p>
          <a:p>
            <a:pPr eaLnBrk="1" hangingPunct="1">
              <a:buFontTx/>
              <a:buNone/>
            </a:pPr>
            <a:r>
              <a:rPr lang="tr-TR" sz="2000" smtClean="0"/>
              <a:t>     Özel yapı ve görevi olan sitoplazmik cisimciklerdir</a:t>
            </a:r>
          </a:p>
          <a:p>
            <a:pPr lvl="1" eaLnBrk="1" hangingPunct="1"/>
            <a:r>
              <a:rPr lang="tr-TR" sz="2000" b="1" smtClean="0">
                <a:solidFill>
                  <a:schemeClr val="accent2"/>
                </a:solidFill>
              </a:rPr>
              <a:t>Endoplazmik retikulum</a:t>
            </a:r>
          </a:p>
          <a:p>
            <a:pPr lvl="1" eaLnBrk="1" hangingPunct="1"/>
            <a:r>
              <a:rPr lang="tr-TR" sz="2000" b="1" smtClean="0">
                <a:solidFill>
                  <a:schemeClr val="accent2"/>
                </a:solidFill>
              </a:rPr>
              <a:t>Ribozom</a:t>
            </a:r>
          </a:p>
          <a:p>
            <a:pPr lvl="1" eaLnBrk="1" hangingPunct="1"/>
            <a:r>
              <a:rPr lang="tr-TR" sz="2000" b="1" smtClean="0">
                <a:solidFill>
                  <a:schemeClr val="accent2"/>
                </a:solidFill>
              </a:rPr>
              <a:t>Mitokondri</a:t>
            </a:r>
          </a:p>
          <a:p>
            <a:pPr lvl="1" eaLnBrk="1" hangingPunct="1"/>
            <a:r>
              <a:rPr lang="tr-TR" sz="2000" b="1" smtClean="0">
                <a:solidFill>
                  <a:schemeClr val="accent2"/>
                </a:solidFill>
              </a:rPr>
              <a:t>Lizozom</a:t>
            </a:r>
          </a:p>
          <a:p>
            <a:pPr lvl="1" eaLnBrk="1" hangingPunct="1"/>
            <a:r>
              <a:rPr lang="tr-TR" sz="2000" b="1" smtClean="0">
                <a:solidFill>
                  <a:schemeClr val="accent2"/>
                </a:solidFill>
              </a:rPr>
              <a:t>Golgi cisimciği</a:t>
            </a:r>
          </a:p>
        </p:txBody>
      </p:sp>
      <p:pic>
        <p:nvPicPr>
          <p:cNvPr id="5123" name="Picture 9" descr="mitokondri2"/>
          <p:cNvPicPr>
            <a:picLocks noChangeAspect="1" noChangeArrowheads="1"/>
          </p:cNvPicPr>
          <p:nvPr/>
        </p:nvPicPr>
        <p:blipFill>
          <a:blip r:embed="rId2" cstate="print"/>
          <a:srcRect t="2391"/>
          <a:stretch>
            <a:fillRect/>
          </a:stretch>
        </p:blipFill>
        <p:spPr bwMode="auto">
          <a:xfrm>
            <a:off x="4284663" y="333375"/>
            <a:ext cx="4284662" cy="5832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356100" y="333375"/>
            <a:ext cx="2016125" cy="1368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25" name="5 Metin kutusu"/>
          <p:cNvSpPr txBox="1">
            <a:spLocks noChangeArrowheads="1"/>
          </p:cNvSpPr>
          <p:nvPr/>
        </p:nvSpPr>
        <p:spPr bwMode="auto">
          <a:xfrm>
            <a:off x="4284663" y="6308725"/>
            <a:ext cx="3959225" cy="2778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3311525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Endoplazmik retikulum (ER):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Hücre zarı ile çekirdek arasında uzanan kanalcıklar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Fonksiyonları: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Hücre içinde madde taşınmasını ve depolanmasını sağlar.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Çekirdek zarı ve golgiyi yapar.</a:t>
            </a:r>
            <a:endParaRPr lang="tr-TR" sz="20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Hücreyi bölmelere ayırarak,sitoplazmadaki asidik ve bazik tepkimelerin birbirini etkilemeden yapılabilmesini sağlar.</a:t>
            </a:r>
            <a:endParaRPr lang="tr-TR" sz="2000" smtClean="0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5354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4535488" y="476250"/>
            <a:ext cx="2089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4535488" y="836613"/>
            <a:ext cx="2179637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535488" y="476250"/>
            <a:ext cx="2089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4608513" y="1125538"/>
            <a:ext cx="2160587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535488" y="1412875"/>
            <a:ext cx="2089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53" name="Picture 11" descr="hayvanhcressamanyolu3m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7575" y="765175"/>
            <a:ext cx="5651500" cy="49736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6154" name="5 Metin kutusu"/>
          <p:cNvSpPr txBox="1">
            <a:spLocks noChangeArrowheads="1"/>
          </p:cNvSpPr>
          <p:nvPr/>
        </p:nvSpPr>
        <p:spPr bwMode="auto">
          <a:xfrm>
            <a:off x="3995738" y="5876925"/>
            <a:ext cx="3960812" cy="2778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250825" y="1268413"/>
            <a:ext cx="8229600" cy="42481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400" smtClean="0"/>
              <a:t>Üzerinde ribozom varsa- </a:t>
            </a:r>
            <a:r>
              <a:rPr lang="tr-TR" sz="2400" b="1" smtClean="0"/>
              <a:t>granüllü ER, </a:t>
            </a:r>
            <a:r>
              <a:rPr lang="tr-TR" sz="2400" smtClean="0"/>
              <a:t>ribozom yoksa </a:t>
            </a:r>
            <a:r>
              <a:rPr lang="tr-TR" sz="2400" b="1" smtClean="0"/>
              <a:t>granülsüz ER </a:t>
            </a:r>
            <a:r>
              <a:rPr lang="tr-TR" sz="2400" smtClean="0"/>
              <a:t>olarak adlandırılır.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Granüllü ER enzim salgılayan hücrelerde,granülsüz ER yağ sentezleyen </a:t>
            </a:r>
            <a:r>
              <a:rPr lang="tr-TR" sz="2400" smtClean="0"/>
              <a:t>h</a:t>
            </a:r>
            <a:r>
              <a:rPr lang="en-US" sz="2400" smtClean="0"/>
              <a:t>ücrelerde çoktur.</a:t>
            </a:r>
            <a:endParaRPr lang="tr-T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 smtClean="0"/>
          </a:p>
          <a:p>
            <a:pPr eaLnBrk="1" hangingPunct="1"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Ribozom:</a:t>
            </a:r>
            <a:r>
              <a:rPr lang="tr-TR" sz="2400" smtClean="0"/>
              <a:t> </a:t>
            </a:r>
          </a:p>
          <a:p>
            <a:r>
              <a:rPr lang="en-US" sz="2400" smtClean="0"/>
              <a:t>Çekirdekçikte üretilir.</a:t>
            </a:r>
          </a:p>
          <a:p>
            <a:pPr eaLnBrk="1" hangingPunct="1"/>
            <a:r>
              <a:rPr lang="en-US" sz="2400" smtClean="0"/>
              <a:t>Endoplazm</a:t>
            </a:r>
            <a:r>
              <a:rPr lang="tr-TR" sz="2400" smtClean="0"/>
              <a:t>ik</a:t>
            </a:r>
            <a:r>
              <a:rPr lang="en-US" sz="2400" smtClean="0"/>
              <a:t> retikulum membranına tutunmuş ya da serbest tanecikler</a:t>
            </a:r>
            <a:r>
              <a:rPr lang="tr-TR" sz="2400" smtClean="0"/>
              <a:t> </a:t>
            </a:r>
            <a:r>
              <a:rPr lang="en-US" sz="2400" smtClean="0"/>
              <a:t>halinde bulunurlar</a:t>
            </a:r>
            <a:r>
              <a:rPr lang="tr-TR" sz="2400" smtClean="0"/>
              <a:t>.</a:t>
            </a:r>
            <a:r>
              <a:rPr lang="en-US" sz="2400" smtClean="0"/>
              <a:t> </a:t>
            </a:r>
            <a:endParaRPr lang="tr-TR" sz="2400" smtClean="0"/>
          </a:p>
          <a:p>
            <a:pPr eaLnBrk="1" hangingPunct="1"/>
            <a:r>
              <a:rPr lang="en-US" sz="2400" smtClean="0"/>
              <a:t>Protein ve rRNA'dan oluşur.</a:t>
            </a:r>
            <a:endParaRPr lang="tr-TR" sz="2400" smtClean="0"/>
          </a:p>
          <a:p>
            <a:pPr eaLnBrk="1" hangingPunct="1"/>
            <a:r>
              <a:rPr lang="tr-TR" sz="2400" smtClean="0"/>
              <a:t>Protein ve enzim sentezi</a:t>
            </a: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2890838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Golgi cisimciği:</a:t>
            </a:r>
            <a:r>
              <a:rPr lang="tr-TR" sz="2000" smtClean="0"/>
              <a:t> </a:t>
            </a:r>
          </a:p>
          <a:p>
            <a:pPr eaLnBrk="1" hangingPunct="1"/>
            <a:r>
              <a:rPr lang="tr-TR" sz="2000" smtClean="0"/>
              <a:t>Salgı yapan hücrelerde </a:t>
            </a:r>
            <a:r>
              <a:rPr lang="tr-TR" sz="2000" smtClean="0">
                <a:sym typeface="Symbol" pitchFamily="18" charset="2"/>
              </a:rPr>
              <a:t></a:t>
            </a:r>
          </a:p>
          <a:p>
            <a:pPr eaLnBrk="1" hangingPunct="1">
              <a:buFontTx/>
              <a:buNone/>
            </a:pPr>
            <a:r>
              <a:rPr lang="tr-TR" sz="2000" smtClean="0">
                <a:sym typeface="Symbol" pitchFamily="18" charset="2"/>
              </a:rPr>
              <a:t>Fonksiyonları:</a:t>
            </a:r>
            <a:endParaRPr lang="tr-TR" sz="2000" smtClean="0"/>
          </a:p>
          <a:p>
            <a:pPr eaLnBrk="1" hangingPunct="1"/>
            <a:r>
              <a:rPr lang="tr-TR" sz="2000" smtClean="0"/>
              <a:t>Ter, süt, gözyaşı, tükrük gibi salgıları (sıvıları) üreterek bunları bir zarla çevirip paketler </a:t>
            </a:r>
          </a:p>
          <a:p>
            <a:pPr eaLnBrk="1" hangingPunct="1"/>
            <a:r>
              <a:rPr lang="en-US" sz="2000" smtClean="0"/>
              <a:t>Enzimleri paketl</a:t>
            </a:r>
            <a:r>
              <a:rPr lang="tr-TR" sz="2000" smtClean="0"/>
              <a:t>e</a:t>
            </a:r>
            <a:r>
              <a:rPr lang="en-US" sz="2000" smtClean="0"/>
              <a:t>yerek lizozomu oluşturur</a:t>
            </a:r>
            <a:endParaRPr lang="tr-TR" sz="2000" smtClean="0"/>
          </a:p>
          <a:p>
            <a:pPr eaLnBrk="1" hangingPunct="1"/>
            <a:r>
              <a:rPr lang="tr-TR" sz="2000" smtClean="0"/>
              <a:t>Hücre zarı yapımına katılır (glikoprotein, glikolipid sentezi)</a:t>
            </a:r>
          </a:p>
          <a:p>
            <a:pPr eaLnBrk="1" hangingPunct="1"/>
            <a:endParaRPr lang="tr-TR" sz="2000" smtClean="0"/>
          </a:p>
        </p:txBody>
      </p:sp>
      <p:pic>
        <p:nvPicPr>
          <p:cNvPr id="8195" name="Picture 6" descr="hayvanhcressamanyolu3m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981075"/>
            <a:ext cx="5651500" cy="49736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8196" name="5 Metin kutusu"/>
          <p:cNvSpPr txBox="1">
            <a:spLocks noChangeArrowheads="1"/>
          </p:cNvSpPr>
          <p:nvPr/>
        </p:nvSpPr>
        <p:spPr bwMode="auto">
          <a:xfrm>
            <a:off x="3779838" y="6165850"/>
            <a:ext cx="3960812" cy="276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Robbins ve Cotran, Hastalığın Patolojik Temeli, 7 baskı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8289925" cy="5327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Lizozom:</a:t>
            </a:r>
            <a:r>
              <a:rPr lang="tr-TR" sz="2400" smtClean="0"/>
              <a:t> </a:t>
            </a:r>
          </a:p>
          <a:p>
            <a:pPr eaLnBrk="1" hangingPunct="1"/>
            <a:r>
              <a:rPr lang="tr-TR" sz="2400" smtClean="0"/>
              <a:t>Tek katlı zardan oluşmuş kese şeklindedir.</a:t>
            </a:r>
          </a:p>
          <a:p>
            <a:pPr eaLnBrk="1" hangingPunct="1"/>
            <a:r>
              <a:rPr lang="tr-TR" sz="2400" smtClean="0"/>
              <a:t>İçinde kuvvetli sindirim enzimleri (hidrolaz, lipaz, fosfataz) taşır </a:t>
            </a:r>
            <a:r>
              <a:rPr lang="tr-TR" sz="2400" smtClean="0">
                <a:sym typeface="Symbol" pitchFamily="18" charset="2"/>
              </a:rPr>
              <a:t> </a:t>
            </a:r>
            <a:r>
              <a:rPr lang="tr-TR" sz="2400" smtClean="0"/>
              <a:t>Lizozom zar yapısı bozulursa hücre kendi kendini sindirir (otoliz)</a:t>
            </a:r>
          </a:p>
          <a:p>
            <a:pPr eaLnBrk="1" hangingPunct="1"/>
            <a:r>
              <a:rPr lang="tr-TR" sz="2400" smtClean="0">
                <a:solidFill>
                  <a:srgbClr val="7575D1"/>
                </a:solidFill>
              </a:rPr>
              <a:t>Makrofaj, lökosit</a:t>
            </a:r>
            <a:r>
              <a:rPr lang="tr-TR" sz="2400" smtClean="0"/>
              <a:t> gibi fagositoz için özelleşmiş hücrelerde daha fazla sayıda bulunur.</a:t>
            </a:r>
          </a:p>
          <a:p>
            <a:pPr eaLnBrk="1" hangingPunct="1"/>
            <a:r>
              <a:rPr lang="tr-TR" sz="2400" smtClean="0"/>
              <a:t>Fonksiyonları:</a:t>
            </a:r>
          </a:p>
          <a:p>
            <a:pPr lvl="1" eaLnBrk="1" hangingPunct="1"/>
            <a:r>
              <a:rPr lang="tr-TR" sz="2400" smtClean="0"/>
              <a:t>Dışarıdan hücreye alınan besinlerin sindirilmesi </a:t>
            </a:r>
          </a:p>
          <a:p>
            <a:pPr lvl="1" eaLnBrk="1" hangingPunct="1"/>
            <a:r>
              <a:rPr lang="tr-TR" sz="2400" smtClean="0"/>
              <a:t>Dışarıdan hücreye giren bakteri ve toksinlerin sindirilerek etkisiz hale getirilmesi</a:t>
            </a:r>
          </a:p>
          <a:p>
            <a:pPr lvl="1" eaLnBrk="1" hangingPunct="1"/>
            <a:r>
              <a:rPr lang="tr-TR" sz="2400" smtClean="0"/>
              <a:t>Hücrede işlevini kaybetmiş organel ve yapıların sindirimi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6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3797300"/>
          </a:xfrm>
        </p:spPr>
        <p:txBody>
          <a:bodyPr>
            <a:spAutoFit/>
          </a:bodyPr>
          <a:lstStyle/>
          <a:p>
            <a:r>
              <a:rPr lang="en-US" sz="2800" smtClean="0"/>
              <a:t>İçerisindeki enzimler ribozomlarda üretilir.</a:t>
            </a:r>
            <a:endParaRPr lang="tr-TR" sz="2800" smtClean="0"/>
          </a:p>
          <a:p>
            <a:r>
              <a:rPr lang="en-US" sz="2800" smtClean="0"/>
              <a:t>Üretilen enzimler ER ile taşınır.</a:t>
            </a:r>
            <a:endParaRPr lang="tr-TR" sz="2800" smtClean="0"/>
          </a:p>
          <a:p>
            <a:r>
              <a:rPr lang="en-US" sz="2800" smtClean="0"/>
              <a:t>ER ile taşınan enzimler golgide paketlen</a:t>
            </a:r>
            <a:r>
              <a:rPr lang="tr-TR" sz="2800" smtClean="0"/>
              <a:t>ir.</a:t>
            </a:r>
            <a:r>
              <a:rPr lang="en-US" sz="2800" smtClean="0"/>
              <a:t> </a:t>
            </a:r>
            <a:r>
              <a:rPr lang="tr-TR" sz="2800" smtClean="0"/>
              <a:t>Golgi bu enzimleri zarla çevreleyerek l</a:t>
            </a:r>
            <a:r>
              <a:rPr lang="en-US" sz="2800" smtClean="0"/>
              <a:t>izozomu</a:t>
            </a:r>
            <a:r>
              <a:rPr lang="tr-TR" sz="2800" smtClean="0"/>
              <a:t> oluşturur.</a:t>
            </a:r>
          </a:p>
          <a:p>
            <a:pPr>
              <a:buFontTx/>
              <a:buNone/>
            </a:pPr>
            <a:r>
              <a:rPr lang="tr-TR" sz="2800" smtClean="0"/>
              <a:t>   </a:t>
            </a:r>
            <a:r>
              <a:rPr lang="tr-TR" sz="2800" smtClean="0">
                <a:sym typeface="Symbol" pitchFamily="18" charset="2"/>
              </a:rPr>
              <a:t> L</a:t>
            </a:r>
            <a:r>
              <a:rPr lang="en-US" sz="2800" smtClean="0"/>
              <a:t>izozomun oluşmasında ribozom,</a:t>
            </a:r>
            <a:r>
              <a:rPr lang="tr-TR" sz="2800" smtClean="0"/>
              <a:t> </a:t>
            </a:r>
            <a:r>
              <a:rPr lang="en-US" sz="2800" smtClean="0"/>
              <a:t>ER </a:t>
            </a:r>
            <a:r>
              <a:rPr lang="tr-TR" sz="2800" smtClean="0"/>
              <a:t>ve golgi </a:t>
            </a:r>
            <a:r>
              <a:rPr lang="en-US" sz="2800" smtClean="0"/>
              <a:t>etkilidir.</a:t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694</Words>
  <Application>Microsoft Office PowerPoint</Application>
  <PresentationFormat>Ekran Gösterisi (4:3)</PresentationFormat>
  <Paragraphs>117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</cp:revision>
  <dcterms:created xsi:type="dcterms:W3CDTF">2018-03-08T11:36:12Z</dcterms:created>
  <dcterms:modified xsi:type="dcterms:W3CDTF">2018-03-08T11:42:01Z</dcterms:modified>
</cp:coreProperties>
</file>