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0" r:id="rId4"/>
    <p:sldId id="261" r:id="rId5"/>
    <p:sldId id="265" r:id="rId6"/>
    <p:sldId id="274" r:id="rId7"/>
    <p:sldId id="262" r:id="rId8"/>
    <p:sldId id="263" r:id="rId9"/>
    <p:sldId id="264" r:id="rId10"/>
    <p:sldId id="266" r:id="rId11"/>
    <p:sldId id="267" r:id="rId12"/>
    <p:sldId id="278" r:id="rId13"/>
  </p:sldIdLst>
  <p:sldSz cx="9144000" cy="6858000" type="screen4x3"/>
  <p:notesSz cx="6877050" cy="9656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808" autoAdjust="0"/>
  </p:normalViewPr>
  <p:slideViewPr>
    <p:cSldViewPr>
      <p:cViewPr varScale="1">
        <p:scale>
          <a:sx n="47" d="100"/>
          <a:sy n="47" d="100"/>
        </p:scale>
        <p:origin x="1838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A5866-B6A8-4F7D-B4F8-DD276585E6DD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2575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725" y="9172575"/>
            <a:ext cx="2979738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A1995-A16E-4984-8506-B2D3A4298B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96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5" y="0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007A6-C0BB-405E-AD87-262DC8BAF8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3938" y="723900"/>
            <a:ext cx="4829175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6" y="4586964"/>
            <a:ext cx="5501640" cy="4345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5" y="9172249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B07B1-7666-46CB-B4D4-FC8CDCE9FC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1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80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04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51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2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26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1.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biçimde</a:t>
            </a:r>
            <a:r>
              <a:rPr lang="en-US" dirty="0" smtClean="0"/>
              <a:t> </a:t>
            </a:r>
            <a:r>
              <a:rPr lang="en-US" dirty="0" err="1" smtClean="0"/>
              <a:t>yapılmış</a:t>
            </a:r>
            <a:r>
              <a:rPr lang="en-US" dirty="0" smtClean="0"/>
              <a:t> </a:t>
            </a:r>
            <a:r>
              <a:rPr lang="en-US" dirty="0" err="1" smtClean="0"/>
              <a:t>sistemli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gözlem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davranışın</a:t>
            </a:r>
            <a:r>
              <a:rPr lang="en-US" dirty="0" smtClean="0"/>
              <a:t> </a:t>
            </a:r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koşullarında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çıktığı</a:t>
            </a:r>
            <a:r>
              <a:rPr lang="en-US" dirty="0" smtClean="0"/>
              <a:t> </a:t>
            </a:r>
            <a:r>
              <a:rPr lang="en-US" dirty="0" err="1" smtClean="0"/>
              <a:t>şekliyle</a:t>
            </a:r>
            <a:r>
              <a:rPr lang="en-US" dirty="0" smtClean="0"/>
              <a:t> </a:t>
            </a:r>
            <a:r>
              <a:rPr lang="en-US" dirty="0" err="1" smtClean="0"/>
              <a:t>incelenmesine</a:t>
            </a:r>
            <a:r>
              <a:rPr lang="en-US" dirty="0" smtClean="0"/>
              <a:t> </a:t>
            </a:r>
            <a:r>
              <a:rPr lang="en-US" dirty="0" err="1" smtClean="0"/>
              <a:t>olanak</a:t>
            </a:r>
            <a:r>
              <a:rPr lang="en-US" dirty="0" smtClean="0"/>
              <a:t> </a:t>
            </a:r>
            <a:r>
              <a:rPr lang="en-US" dirty="0" err="1" smtClean="0"/>
              <a:t>veren</a:t>
            </a:r>
            <a:r>
              <a:rPr lang="en-US" dirty="0" smtClean="0"/>
              <a:t>, </a:t>
            </a:r>
            <a:r>
              <a:rPr lang="en-US" dirty="0" err="1" smtClean="0"/>
              <a:t>birçok</a:t>
            </a:r>
            <a:r>
              <a:rPr lang="en-US" dirty="0" smtClean="0"/>
              <a:t> </a:t>
            </a:r>
            <a:r>
              <a:rPr lang="en-US" dirty="0" err="1" smtClean="0"/>
              <a:t>ölçme</a:t>
            </a:r>
            <a:r>
              <a:rPr lang="en-US" dirty="0" smtClean="0"/>
              <a:t> </a:t>
            </a:r>
            <a:r>
              <a:rPr lang="en-US" dirty="0" err="1" smtClean="0"/>
              <a:t>aracı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edinilemeyen</a:t>
            </a:r>
            <a:r>
              <a:rPr lang="en-US" dirty="0" smtClean="0"/>
              <a:t> </a:t>
            </a:r>
            <a:r>
              <a:rPr lang="en-US" dirty="0" err="1" smtClean="0"/>
              <a:t>orijinal</a:t>
            </a:r>
            <a:r>
              <a:rPr lang="en-US" dirty="0" smtClean="0"/>
              <a:t>, </a:t>
            </a:r>
            <a:r>
              <a:rPr lang="en-US" dirty="0" err="1" smtClean="0"/>
              <a:t>taze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gerçeğe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sağlayan</a:t>
            </a:r>
            <a:r>
              <a:rPr lang="en-US" dirty="0" smtClean="0"/>
              <a:t> </a:t>
            </a:r>
            <a:r>
              <a:rPr lang="en-US" dirty="0" err="1" smtClean="0"/>
              <a:t>yaralı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tekniktir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7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B07B1-7666-46CB-B4D4-FC8CDCE9FCD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27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79A9BB-E751-4BCC-A038-F126BF4EA288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9A9BB-E751-4BCC-A038-F126BF4EA288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779A9BB-E751-4BCC-A038-F126BF4EA288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79A9BB-E751-4BCC-A038-F126BF4EA288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79A9BB-E751-4BCC-A038-F126BF4EA288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E25F21-F703-4A0A-BDD5-2540C6153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1"/>
            <a:ext cx="8001000" cy="1829761"/>
          </a:xfrm>
        </p:spPr>
        <p:txBody>
          <a:bodyPr>
            <a:normAutofit/>
          </a:bodyPr>
          <a:lstStyle/>
          <a:p>
            <a:r>
              <a:rPr lang="tr-TR" sz="4000" dirty="0" smtClean="0"/>
              <a:t>Gözleme Dayalı Teknikler </a:t>
            </a:r>
            <a:r>
              <a:rPr lang="tr-TR" sz="4000" dirty="0" smtClean="0"/>
              <a:t>I</a:t>
            </a:r>
            <a:endParaRPr lang="tr-T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733800"/>
            <a:ext cx="6400800" cy="990600"/>
          </a:xfrm>
        </p:spPr>
        <p:txBody>
          <a:bodyPr/>
          <a:lstStyle/>
          <a:p>
            <a:r>
              <a:rPr lang="tr-TR" dirty="0" smtClean="0"/>
              <a:t>Yrd. Doç. </a:t>
            </a:r>
            <a:r>
              <a:rPr lang="en-US" dirty="0" smtClean="0"/>
              <a:t>Dr. Gökhan Atik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Gözlem</a:t>
            </a:r>
            <a:r>
              <a:rPr lang="en-US" b="1" dirty="0" smtClean="0"/>
              <a:t> </a:t>
            </a:r>
            <a:r>
              <a:rPr lang="en-US" b="1" dirty="0" err="1" smtClean="0"/>
              <a:t>Yararlı</a:t>
            </a:r>
            <a:r>
              <a:rPr lang="en-US" b="1" dirty="0" smtClean="0"/>
              <a:t> </a:t>
            </a:r>
            <a:r>
              <a:rPr lang="en-US" b="1" dirty="0" err="1" smtClean="0"/>
              <a:t>Yönleri</a:t>
            </a:r>
            <a:r>
              <a:rPr lang="en-US" b="1" dirty="0" smtClean="0"/>
              <a:t>:</a:t>
            </a:r>
          </a:p>
          <a:p>
            <a:endParaRPr lang="en-US" b="1" dirty="0" smtClean="0"/>
          </a:p>
          <a:p>
            <a:pPr lvl="1"/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davranışın</a:t>
            </a:r>
            <a:r>
              <a:rPr lang="en-US" dirty="0" smtClean="0"/>
              <a:t> </a:t>
            </a:r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koşullarında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çıktığı</a:t>
            </a:r>
            <a:r>
              <a:rPr lang="en-US" dirty="0" smtClean="0"/>
              <a:t> </a:t>
            </a:r>
            <a:r>
              <a:rPr lang="en-US" dirty="0" err="1" smtClean="0"/>
              <a:t>şekliyle</a:t>
            </a:r>
            <a:r>
              <a:rPr lang="en-US" dirty="0" smtClean="0"/>
              <a:t> </a:t>
            </a:r>
            <a:r>
              <a:rPr lang="en-US" dirty="0" err="1" smtClean="0"/>
              <a:t>incelenmesine</a:t>
            </a:r>
            <a:r>
              <a:rPr lang="en-US" dirty="0" smtClean="0"/>
              <a:t> </a:t>
            </a:r>
            <a:r>
              <a:rPr lang="en-US" dirty="0" err="1" smtClean="0"/>
              <a:t>olanak</a:t>
            </a:r>
            <a:r>
              <a:rPr lang="en-US" dirty="0" smtClean="0"/>
              <a:t> </a:t>
            </a:r>
            <a:r>
              <a:rPr lang="en-US" dirty="0" err="1" smtClean="0"/>
              <a:t>verir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Birey</a:t>
            </a:r>
            <a:r>
              <a:rPr lang="en-US" dirty="0" smtClean="0"/>
              <a:t> </a:t>
            </a:r>
            <a:r>
              <a:rPr lang="en-US" dirty="0" err="1" smtClean="0"/>
              <a:t>hakkındaki</a:t>
            </a:r>
            <a:r>
              <a:rPr lang="en-US" dirty="0" smtClean="0"/>
              <a:t> </a:t>
            </a:r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bilgiler</a:t>
            </a:r>
            <a:r>
              <a:rPr lang="en-US" dirty="0" smtClean="0"/>
              <a:t> en </a:t>
            </a:r>
            <a:r>
              <a:rPr lang="en-US" dirty="0" err="1" smtClean="0"/>
              <a:t>kestirme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direkt</a:t>
            </a:r>
            <a:r>
              <a:rPr lang="en-US" dirty="0" smtClean="0"/>
              <a:t> </a:t>
            </a:r>
            <a:r>
              <a:rPr lang="en-US" dirty="0" err="1" smtClean="0"/>
              <a:t>yoldan</a:t>
            </a:r>
            <a:r>
              <a:rPr lang="en-US" dirty="0" smtClean="0"/>
              <a:t> </a:t>
            </a:r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 smtClean="0"/>
              <a:t>edilir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Gelişimi</a:t>
            </a:r>
            <a:r>
              <a:rPr lang="en-US" dirty="0" smtClean="0"/>
              <a:t> </a:t>
            </a:r>
            <a:r>
              <a:rPr lang="en-US" dirty="0" err="1" smtClean="0"/>
              <a:t>sürekli</a:t>
            </a:r>
            <a:r>
              <a:rPr lang="en-US" dirty="0" smtClean="0"/>
              <a:t> </a:t>
            </a:r>
            <a:r>
              <a:rPr lang="en-US" dirty="0" err="1" smtClean="0"/>
              <a:t>izlemeye</a:t>
            </a:r>
            <a:r>
              <a:rPr lang="en-US" dirty="0" smtClean="0"/>
              <a:t>, </a:t>
            </a:r>
            <a:r>
              <a:rPr lang="en-US" dirty="0" err="1" smtClean="0"/>
              <a:t>saptamaya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karşılaştırmaya</a:t>
            </a:r>
            <a:r>
              <a:rPr lang="en-US" dirty="0" smtClean="0"/>
              <a:t> </a:t>
            </a:r>
            <a:r>
              <a:rPr lang="en-US" dirty="0" err="1" smtClean="0"/>
              <a:t>olanak</a:t>
            </a:r>
            <a:r>
              <a:rPr lang="en-US" dirty="0" smtClean="0"/>
              <a:t> </a:t>
            </a:r>
            <a:r>
              <a:rPr lang="en-US" dirty="0" err="1" smtClean="0"/>
              <a:t>sağlar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Kullanımı</a:t>
            </a:r>
            <a:r>
              <a:rPr lang="en-US" dirty="0" smtClean="0"/>
              <a:t> </a:t>
            </a:r>
            <a:r>
              <a:rPr lang="en-US" dirty="0" err="1" smtClean="0"/>
              <a:t>kolay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ekonomiktir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Eğitim-öğretim</a:t>
            </a:r>
            <a:r>
              <a:rPr lang="en-US" dirty="0" smtClean="0"/>
              <a:t> </a:t>
            </a:r>
            <a:r>
              <a:rPr lang="en-US" dirty="0" err="1" smtClean="0"/>
              <a:t>etkinlikleri</a:t>
            </a:r>
            <a:r>
              <a:rPr lang="en-US" dirty="0" smtClean="0"/>
              <a:t> </a:t>
            </a:r>
            <a:r>
              <a:rPr lang="en-US" dirty="0" err="1" smtClean="0"/>
              <a:t>kesilmeden</a:t>
            </a:r>
            <a:r>
              <a:rPr lang="en-US" dirty="0" smtClean="0"/>
              <a:t> </a:t>
            </a:r>
            <a:r>
              <a:rPr lang="en-US" dirty="0" err="1" smtClean="0"/>
              <a:t>uygulanabilir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Kolay</a:t>
            </a:r>
            <a:r>
              <a:rPr lang="en-US" dirty="0" smtClean="0"/>
              <a:t> </a:t>
            </a:r>
            <a:r>
              <a:rPr lang="en-US" dirty="0" err="1" smtClean="0"/>
              <a:t>uygulanabilir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araçlarla</a:t>
            </a:r>
            <a:r>
              <a:rPr lang="en-US" dirty="0" smtClean="0"/>
              <a:t> </a:t>
            </a:r>
            <a:r>
              <a:rPr lang="en-US" dirty="0" err="1" smtClean="0"/>
              <a:t>sağlanamayacak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verileri</a:t>
            </a:r>
            <a:r>
              <a:rPr lang="en-US" dirty="0" smtClean="0"/>
              <a:t> </a:t>
            </a:r>
            <a:r>
              <a:rPr lang="en-US" dirty="0" err="1" smtClean="0"/>
              <a:t>sağlar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Gözlem</a:t>
            </a:r>
            <a:r>
              <a:rPr lang="tr-TR" dirty="0"/>
              <a:t> </a:t>
            </a:r>
            <a:r>
              <a:rPr lang="tr-TR" dirty="0" smtClean="0"/>
              <a:t>- IX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Gözlemin</a:t>
            </a:r>
            <a:r>
              <a:rPr lang="en-US" b="1" dirty="0" smtClean="0"/>
              <a:t> </a:t>
            </a:r>
            <a:r>
              <a:rPr lang="en-US" b="1" dirty="0" err="1" smtClean="0"/>
              <a:t>Sınırlılıkları</a:t>
            </a:r>
            <a:r>
              <a:rPr lang="en-US" b="1" dirty="0" smtClean="0"/>
              <a:t>:</a:t>
            </a:r>
          </a:p>
          <a:p>
            <a:endParaRPr lang="en-US" b="1" dirty="0" smtClean="0"/>
          </a:p>
          <a:p>
            <a:pPr lvl="1"/>
            <a:r>
              <a:rPr lang="en-US" dirty="0" err="1" smtClean="0"/>
              <a:t>Durumların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dayanakları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açıklık</a:t>
            </a:r>
            <a:r>
              <a:rPr lang="en-US" dirty="0" smtClean="0"/>
              <a:t> </a:t>
            </a:r>
            <a:r>
              <a:rPr lang="en-US" dirty="0" err="1" smtClean="0"/>
              <a:t>getirmez</a:t>
            </a:r>
            <a:r>
              <a:rPr lang="en-US" dirty="0" smtClean="0"/>
              <a:t>. Bu </a:t>
            </a:r>
            <a:r>
              <a:rPr lang="en-US" dirty="0" err="1" smtClean="0"/>
              <a:t>bakımdan</a:t>
            </a:r>
            <a:r>
              <a:rPr lang="en-US" dirty="0" smtClean="0"/>
              <a:t>, </a:t>
            </a:r>
            <a:r>
              <a:rPr lang="en-US" dirty="0" err="1" smtClean="0"/>
              <a:t>gözlem</a:t>
            </a:r>
            <a:r>
              <a:rPr lang="en-US" dirty="0" smtClean="0"/>
              <a:t> </a:t>
            </a:r>
            <a:r>
              <a:rPr lang="en-US" dirty="0" err="1" smtClean="0"/>
              <a:t>derinliğine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vermez</a:t>
            </a:r>
            <a:r>
              <a:rPr lang="en-US" dirty="0" smtClean="0"/>
              <a:t>,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gözlemin</a:t>
            </a:r>
            <a:r>
              <a:rPr lang="en-US" dirty="0" smtClean="0"/>
              <a:t> </a:t>
            </a:r>
            <a:r>
              <a:rPr lang="en-US" dirty="0" err="1" smtClean="0"/>
              <a:t>sürekli</a:t>
            </a:r>
            <a:r>
              <a:rPr lang="en-US" dirty="0" smtClean="0"/>
              <a:t> </a:t>
            </a:r>
            <a:r>
              <a:rPr lang="en-US" dirty="0" err="1" smtClean="0"/>
              <a:t>yapılması</a:t>
            </a:r>
            <a:r>
              <a:rPr lang="en-US" dirty="0" smtClean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sınırlılığı</a:t>
            </a:r>
            <a:r>
              <a:rPr lang="en-US" dirty="0" smtClean="0"/>
              <a:t> belli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ölçüde</a:t>
            </a:r>
            <a:r>
              <a:rPr lang="en-US" dirty="0" smtClean="0"/>
              <a:t> </a:t>
            </a:r>
            <a:r>
              <a:rPr lang="en-US" dirty="0" err="1" smtClean="0"/>
              <a:t>ortadan</a:t>
            </a:r>
            <a:r>
              <a:rPr lang="en-US" dirty="0" smtClean="0"/>
              <a:t> </a:t>
            </a:r>
            <a:r>
              <a:rPr lang="en-US" dirty="0" err="1" smtClean="0"/>
              <a:t>kaldırır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Gözlemin</a:t>
            </a:r>
            <a:r>
              <a:rPr lang="en-US" dirty="0" smtClean="0"/>
              <a:t> </a:t>
            </a:r>
            <a:r>
              <a:rPr lang="en-US" dirty="0" err="1" smtClean="0"/>
              <a:t>nesnelliği</a:t>
            </a:r>
            <a:r>
              <a:rPr lang="en-US" dirty="0" smtClean="0"/>
              <a:t>, </a:t>
            </a:r>
            <a:r>
              <a:rPr lang="en-US" dirty="0" err="1" smtClean="0"/>
              <a:t>bilimselliği</a:t>
            </a:r>
            <a:r>
              <a:rPr lang="en-US" dirty="0" smtClean="0"/>
              <a:t> </a:t>
            </a:r>
            <a:r>
              <a:rPr lang="en-US" dirty="0" err="1" smtClean="0"/>
              <a:t>gözlemcinin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sınırlıdır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Gözlem</a:t>
            </a:r>
            <a:r>
              <a:rPr lang="tr-TR" dirty="0"/>
              <a:t> </a:t>
            </a:r>
            <a:r>
              <a:rPr lang="tr-TR" dirty="0" smtClean="0"/>
              <a:t>- 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Kepçeoğlu</a:t>
            </a:r>
            <a:r>
              <a:rPr lang="tr-TR" dirty="0"/>
              <a:t>, M. (1994). </a:t>
            </a:r>
            <a:r>
              <a:rPr lang="tr-TR" i="1" dirty="0"/>
              <a:t>Psikolojik danışma ve rehberlik</a:t>
            </a:r>
            <a:r>
              <a:rPr lang="tr-TR" dirty="0"/>
              <a:t>. </a:t>
            </a:r>
            <a:r>
              <a:rPr lang="tr-TR" dirty="0" smtClean="0"/>
              <a:t>Ankara: Özerler Matbaası.</a:t>
            </a:r>
          </a:p>
          <a:p>
            <a:r>
              <a:rPr lang="tr-TR" dirty="0"/>
              <a:t>Özgüven, İ. E. (1998). </a:t>
            </a:r>
            <a:r>
              <a:rPr lang="tr-TR" i="1" dirty="0"/>
              <a:t>Bireyi tanıma teknikleri. </a:t>
            </a:r>
            <a:r>
              <a:rPr lang="tr-TR" dirty="0" smtClean="0"/>
              <a:t>Ankara: PDREM Yayınları.</a:t>
            </a:r>
          </a:p>
          <a:p>
            <a:r>
              <a:rPr lang="tr-TR" dirty="0" smtClean="0"/>
              <a:t>Tan, H. (2000). </a:t>
            </a:r>
            <a:r>
              <a:rPr lang="tr-TR" i="1" dirty="0" smtClean="0"/>
              <a:t>Psikolojik danışma ve rehberlik: Teori ve uygulama</a:t>
            </a:r>
            <a:r>
              <a:rPr lang="tr-TR" dirty="0" smtClean="0"/>
              <a:t>. İstanbul: MEB, Öğretmen Kitapları Dizisi. </a:t>
            </a:r>
          </a:p>
          <a:p>
            <a:r>
              <a:rPr lang="tr-TR" dirty="0" err="1" smtClean="0"/>
              <a:t>Yeşilyaprak</a:t>
            </a:r>
            <a:r>
              <a:rPr lang="tr-TR" dirty="0"/>
              <a:t>, B. (Ed.) (2013). </a:t>
            </a:r>
            <a:r>
              <a:rPr lang="tr-TR" i="1" dirty="0"/>
              <a:t>21. yüzyılda eğitimde rehberlik hizmetleri</a:t>
            </a:r>
            <a:r>
              <a:rPr lang="tr-TR" dirty="0"/>
              <a:t>. Ankara: Nobel Yayın Dağıtım.</a:t>
            </a:r>
            <a:endParaRPr lang="en-US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5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Çevremizdeki</a:t>
            </a:r>
            <a:r>
              <a:rPr lang="en-US" dirty="0" smtClean="0"/>
              <a:t> </a:t>
            </a:r>
            <a:r>
              <a:rPr lang="en-US" dirty="0" err="1" smtClean="0"/>
              <a:t>insanlarla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çıkarımlarda</a:t>
            </a:r>
            <a:r>
              <a:rPr lang="en-US" dirty="0" smtClean="0"/>
              <a:t> </a:t>
            </a:r>
            <a:r>
              <a:rPr lang="en-US" dirty="0" err="1" smtClean="0"/>
              <a:t>bulunma</a:t>
            </a:r>
            <a:r>
              <a:rPr lang="en-US" dirty="0" smtClean="0"/>
              <a:t>: “</a:t>
            </a:r>
            <a:r>
              <a:rPr lang="en-US" dirty="0" err="1" smtClean="0"/>
              <a:t>kendini</a:t>
            </a:r>
            <a:r>
              <a:rPr lang="en-US" dirty="0" smtClean="0"/>
              <a:t> </a:t>
            </a:r>
            <a:r>
              <a:rPr lang="en-US" dirty="0" err="1" smtClean="0"/>
              <a:t>beğenmiş</a:t>
            </a:r>
            <a:r>
              <a:rPr lang="en-US" dirty="0" smtClean="0"/>
              <a:t>”, “</a:t>
            </a:r>
            <a:r>
              <a:rPr lang="en-US" dirty="0" err="1" smtClean="0"/>
              <a:t>güvenilmez</a:t>
            </a:r>
            <a:r>
              <a:rPr lang="en-US" dirty="0" smtClean="0"/>
              <a:t> </a:t>
            </a:r>
            <a:r>
              <a:rPr lang="en-US" dirty="0" err="1" smtClean="0"/>
              <a:t>biri</a:t>
            </a:r>
            <a:r>
              <a:rPr lang="en-US" dirty="0" smtClean="0"/>
              <a:t>”…</a:t>
            </a:r>
          </a:p>
          <a:p>
            <a:r>
              <a:rPr lang="en-US" dirty="0" err="1" smtClean="0"/>
              <a:t>Gözlem</a:t>
            </a:r>
            <a:r>
              <a:rPr lang="en-US" dirty="0" smtClean="0"/>
              <a:t> </a:t>
            </a:r>
            <a:r>
              <a:rPr lang="en-US" dirty="0" err="1" smtClean="0"/>
              <a:t>başkaları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görüş</a:t>
            </a:r>
            <a:r>
              <a:rPr lang="en-US" dirty="0" smtClean="0"/>
              <a:t> </a:t>
            </a:r>
            <a:r>
              <a:rPr lang="en-US" dirty="0" err="1" smtClean="0"/>
              <a:t>edinmek</a:t>
            </a:r>
            <a:r>
              <a:rPr lang="en-US" dirty="0" smtClean="0"/>
              <a:t>, </a:t>
            </a:r>
            <a:r>
              <a:rPr lang="en-US" dirty="0" err="1" smtClean="0"/>
              <a:t>onları</a:t>
            </a:r>
            <a:r>
              <a:rPr lang="en-US" dirty="0" smtClean="0"/>
              <a:t> </a:t>
            </a:r>
            <a:r>
              <a:rPr lang="en-US" dirty="0" err="1" smtClean="0"/>
              <a:t>tanımak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değerlendirmek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sıklıkla</a:t>
            </a:r>
            <a:r>
              <a:rPr lang="en-US" dirty="0" smtClean="0"/>
              <a:t> </a:t>
            </a:r>
            <a:r>
              <a:rPr lang="en-US" dirty="0" err="1" smtClean="0"/>
              <a:t>başvurulan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tekniktir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Bireylerin</a:t>
            </a:r>
            <a:r>
              <a:rPr lang="en-US" dirty="0" smtClean="0"/>
              <a:t> </a:t>
            </a:r>
            <a:r>
              <a:rPr lang="en-US" dirty="0" err="1" smtClean="0"/>
              <a:t>değişik</a:t>
            </a:r>
            <a:r>
              <a:rPr lang="en-US" dirty="0" smtClean="0"/>
              <a:t> </a:t>
            </a:r>
            <a:r>
              <a:rPr lang="en-US" dirty="0" err="1" smtClean="0"/>
              <a:t>ortamlarda</a:t>
            </a:r>
            <a:r>
              <a:rPr lang="en-US" dirty="0" smtClean="0"/>
              <a:t>, </a:t>
            </a:r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davranışları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onları</a:t>
            </a:r>
            <a:r>
              <a:rPr lang="en-US" dirty="0" smtClean="0"/>
              <a:t> </a:t>
            </a:r>
            <a:r>
              <a:rPr lang="en-US" dirty="0" err="1" smtClean="0"/>
              <a:t>gözetleme</a:t>
            </a:r>
            <a:r>
              <a:rPr lang="en-US" dirty="0" smtClean="0"/>
              <a:t> </a:t>
            </a:r>
            <a:r>
              <a:rPr lang="en-US" dirty="0" err="1" smtClean="0"/>
              <a:t>yolu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toplama</a:t>
            </a:r>
            <a:r>
              <a:rPr lang="en-US" dirty="0" smtClean="0"/>
              <a:t> </a:t>
            </a:r>
            <a:r>
              <a:rPr lang="en-US" dirty="0" err="1" smtClean="0"/>
              <a:t>tekniğidir</a:t>
            </a:r>
            <a:r>
              <a:rPr lang="en-US" dirty="0" smtClean="0"/>
              <a:t> (</a:t>
            </a:r>
            <a:r>
              <a:rPr lang="en-US" dirty="0" err="1" smtClean="0"/>
              <a:t>Kepçeoğlu</a:t>
            </a:r>
            <a:r>
              <a:rPr lang="en-US" dirty="0" smtClean="0"/>
              <a:t>, 1994).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Gözlem</a:t>
            </a:r>
            <a:r>
              <a:rPr lang="tr-TR" dirty="0" smtClean="0"/>
              <a:t> - 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dirty="0" err="1" smtClean="0"/>
              <a:t>tür</a:t>
            </a:r>
            <a:r>
              <a:rPr lang="en-US" dirty="0" smtClean="0"/>
              <a:t> </a:t>
            </a:r>
            <a:r>
              <a:rPr lang="en-US" dirty="0" err="1" smtClean="0"/>
              <a:t>gözlem</a:t>
            </a:r>
            <a:r>
              <a:rPr lang="en-US" dirty="0" smtClean="0"/>
              <a:t>:</a:t>
            </a:r>
          </a:p>
          <a:p>
            <a:pPr lvl="1"/>
            <a:r>
              <a:rPr lang="en-US" b="1" dirty="0" err="1" smtClean="0"/>
              <a:t>Gelişigüzel</a:t>
            </a:r>
            <a:endParaRPr lang="en-US" b="1" dirty="0" smtClean="0"/>
          </a:p>
          <a:p>
            <a:pPr lvl="1"/>
            <a:r>
              <a:rPr lang="en-US" b="1" dirty="0" err="1" smtClean="0"/>
              <a:t>Sistematik</a:t>
            </a:r>
            <a:endParaRPr lang="en-US" b="1" dirty="0" smtClean="0"/>
          </a:p>
          <a:p>
            <a:pPr lvl="1"/>
            <a:endParaRPr lang="en-US" dirty="0" smtClean="0"/>
          </a:p>
          <a:p>
            <a:r>
              <a:rPr lang="en-US" b="1" dirty="0" err="1" smtClean="0"/>
              <a:t>Gelişigüzel</a:t>
            </a:r>
            <a:r>
              <a:rPr lang="en-US" b="1" dirty="0" smtClean="0"/>
              <a:t> </a:t>
            </a:r>
            <a:r>
              <a:rPr lang="en-US" b="1" dirty="0" err="1" smtClean="0"/>
              <a:t>Gözlem</a:t>
            </a:r>
            <a:r>
              <a:rPr lang="en-US" b="1" dirty="0" smtClean="0"/>
              <a:t>:</a:t>
            </a:r>
          </a:p>
          <a:p>
            <a:pPr lvl="1"/>
            <a:r>
              <a:rPr lang="en-US" dirty="0" err="1" smtClean="0"/>
              <a:t>Önceden</a:t>
            </a:r>
            <a:r>
              <a:rPr lang="en-US" dirty="0" smtClean="0"/>
              <a:t>, </a:t>
            </a:r>
            <a:r>
              <a:rPr lang="en-US" dirty="0" err="1" smtClean="0"/>
              <a:t>neyin</a:t>
            </a:r>
            <a:r>
              <a:rPr lang="en-US" dirty="0" smtClean="0"/>
              <a:t> </a:t>
            </a:r>
            <a:r>
              <a:rPr lang="en-US" dirty="0" err="1" smtClean="0"/>
              <a:t>nerede</a:t>
            </a:r>
            <a:r>
              <a:rPr lang="en-US" dirty="0" smtClean="0"/>
              <a:t>,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gözleneceğinin</a:t>
            </a:r>
            <a:r>
              <a:rPr lang="en-US" dirty="0" smtClean="0"/>
              <a:t> </a:t>
            </a:r>
            <a:r>
              <a:rPr lang="en-US" dirty="0" err="1" smtClean="0"/>
              <a:t>planlanmadan</a:t>
            </a:r>
            <a:r>
              <a:rPr lang="en-US" dirty="0" smtClean="0"/>
              <a:t> </a:t>
            </a:r>
            <a:r>
              <a:rPr lang="en-US" dirty="0" err="1" smtClean="0"/>
              <a:t>olay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davranış</a:t>
            </a:r>
            <a:r>
              <a:rPr lang="en-US" dirty="0" smtClean="0"/>
              <a:t> </a:t>
            </a:r>
            <a:r>
              <a:rPr lang="en-US" dirty="0" err="1" smtClean="0"/>
              <a:t>kendiliğinden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 </a:t>
            </a:r>
            <a:r>
              <a:rPr lang="en-US" dirty="0" err="1" smtClean="0"/>
              <a:t>çıktığı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koşullarda</a:t>
            </a:r>
            <a:r>
              <a:rPr lang="en-US" dirty="0" smtClean="0"/>
              <a:t> </a:t>
            </a:r>
            <a:r>
              <a:rPr lang="en-US" dirty="0" err="1" smtClean="0"/>
              <a:t>rastlantısal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gözlemlerdir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Örn</a:t>
            </a:r>
            <a:r>
              <a:rPr lang="en-US" dirty="0" smtClean="0"/>
              <a:t>: </a:t>
            </a:r>
            <a:r>
              <a:rPr lang="en-US" dirty="0" err="1" smtClean="0"/>
              <a:t>Tenefüslerde</a:t>
            </a:r>
            <a:r>
              <a:rPr lang="en-US" dirty="0" smtClean="0"/>
              <a:t>  </a:t>
            </a:r>
            <a:r>
              <a:rPr lang="en-US" dirty="0" err="1" smtClean="0"/>
              <a:t>öğretmenlerin</a:t>
            </a:r>
            <a:r>
              <a:rPr lang="en-US" dirty="0" smtClean="0"/>
              <a:t> </a:t>
            </a:r>
            <a:r>
              <a:rPr lang="en-US" dirty="0" err="1" smtClean="0"/>
              <a:t>öğrencileri</a:t>
            </a:r>
            <a:r>
              <a:rPr lang="en-US" dirty="0" smtClean="0"/>
              <a:t> </a:t>
            </a:r>
            <a:r>
              <a:rPr lang="en-US" dirty="0" err="1" smtClean="0"/>
              <a:t>gözlemlemesi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Gözlem</a:t>
            </a:r>
            <a:r>
              <a:rPr lang="tr-TR" dirty="0"/>
              <a:t> </a:t>
            </a:r>
            <a:r>
              <a:rPr lang="tr-TR" dirty="0" smtClean="0"/>
              <a:t>-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Gelişigüzel</a:t>
            </a:r>
            <a:r>
              <a:rPr lang="en-US" dirty="0" smtClean="0"/>
              <a:t> </a:t>
            </a:r>
            <a:r>
              <a:rPr lang="en-US" dirty="0" err="1" smtClean="0"/>
              <a:t>Gözlemin</a:t>
            </a:r>
            <a:r>
              <a:rPr lang="en-US" dirty="0" smtClean="0"/>
              <a:t> </a:t>
            </a:r>
            <a:r>
              <a:rPr lang="en-US" dirty="0" err="1" smtClean="0"/>
              <a:t>Dezavantajları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Geçerli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güvenilir</a:t>
            </a:r>
            <a:r>
              <a:rPr lang="en-US" dirty="0" smtClean="0"/>
              <a:t> </a:t>
            </a:r>
            <a:r>
              <a:rPr lang="en-US" dirty="0" err="1" smtClean="0"/>
              <a:t>sonuçlar</a:t>
            </a:r>
            <a:r>
              <a:rPr lang="en-US" dirty="0" smtClean="0"/>
              <a:t> </a:t>
            </a:r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 </a:t>
            </a:r>
            <a:r>
              <a:rPr lang="en-US" dirty="0" err="1" smtClean="0"/>
              <a:t>rastlantısaldır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Bu </a:t>
            </a:r>
            <a:r>
              <a:rPr lang="en-US" dirty="0" err="1" smtClean="0"/>
              <a:t>yolla</a:t>
            </a:r>
            <a:r>
              <a:rPr lang="en-US" dirty="0" smtClean="0"/>
              <a:t> </a:t>
            </a:r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yargılar</a:t>
            </a:r>
            <a:r>
              <a:rPr lang="en-US" dirty="0" smtClean="0"/>
              <a:t> </a:t>
            </a:r>
            <a:r>
              <a:rPr lang="en-US" dirty="0" err="1" smtClean="0"/>
              <a:t>çoğunlukla</a:t>
            </a:r>
            <a:r>
              <a:rPr lang="en-US" dirty="0" smtClean="0"/>
              <a:t> </a:t>
            </a:r>
            <a:r>
              <a:rPr lang="en-US" dirty="0" err="1" smtClean="0"/>
              <a:t>özneldir</a:t>
            </a:r>
            <a:r>
              <a:rPr lang="en-US" dirty="0" smtClean="0"/>
              <a:t>, </a:t>
            </a:r>
            <a:r>
              <a:rPr lang="en-US" dirty="0" err="1" smtClean="0"/>
              <a:t>kişiden</a:t>
            </a:r>
            <a:r>
              <a:rPr lang="en-US" dirty="0" smtClean="0"/>
              <a:t> </a:t>
            </a:r>
            <a:r>
              <a:rPr lang="en-US" dirty="0" err="1" smtClean="0"/>
              <a:t>kişiye</a:t>
            </a:r>
            <a:r>
              <a:rPr lang="en-US" dirty="0" smtClean="0"/>
              <a:t> </a:t>
            </a:r>
            <a:r>
              <a:rPr lang="en-US" dirty="0" err="1" smtClean="0"/>
              <a:t>değişir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Gelişigüzel</a:t>
            </a:r>
            <a:r>
              <a:rPr lang="en-US" dirty="0" smtClean="0"/>
              <a:t> </a:t>
            </a:r>
            <a:r>
              <a:rPr lang="en-US" dirty="0" err="1" smtClean="0"/>
              <a:t>gözlemle</a:t>
            </a:r>
            <a:r>
              <a:rPr lang="en-US" dirty="0" smtClean="0"/>
              <a:t> </a:t>
            </a:r>
            <a:r>
              <a:rPr lang="en-US" dirty="0" err="1" smtClean="0"/>
              <a:t>öğretmenler</a:t>
            </a:r>
            <a:r>
              <a:rPr lang="en-US" dirty="0" smtClean="0"/>
              <a:t> </a:t>
            </a:r>
            <a:r>
              <a:rPr lang="en-US" dirty="0" err="1" smtClean="0"/>
              <a:t>sınıfta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olumlu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olumsuz</a:t>
            </a:r>
            <a:r>
              <a:rPr lang="en-US" dirty="0" smtClean="0"/>
              <a:t> </a:t>
            </a:r>
            <a:r>
              <a:rPr lang="en-US" dirty="0" err="1" smtClean="0"/>
              <a:t>davranışları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dikkati</a:t>
            </a:r>
            <a:r>
              <a:rPr lang="en-US" dirty="0" smtClean="0"/>
              <a:t> </a:t>
            </a:r>
            <a:r>
              <a:rPr lang="en-US" dirty="0" err="1" smtClean="0"/>
              <a:t>çeken</a:t>
            </a:r>
            <a:r>
              <a:rPr lang="en-US" dirty="0" smtClean="0"/>
              <a:t>, </a:t>
            </a:r>
            <a:r>
              <a:rPr lang="en-US" dirty="0" err="1" smtClean="0"/>
              <a:t>göze</a:t>
            </a:r>
            <a:r>
              <a:rPr lang="en-US" dirty="0" smtClean="0"/>
              <a:t> </a:t>
            </a:r>
            <a:r>
              <a:rPr lang="en-US" dirty="0" err="1" smtClean="0"/>
              <a:t>batan</a:t>
            </a:r>
            <a:r>
              <a:rPr lang="en-US" dirty="0" smtClean="0"/>
              <a:t> </a:t>
            </a:r>
            <a:r>
              <a:rPr lang="en-US" dirty="0" err="1" smtClean="0"/>
              <a:t>öğrencileri</a:t>
            </a:r>
            <a:r>
              <a:rPr lang="en-US" dirty="0" smtClean="0"/>
              <a:t> </a:t>
            </a:r>
            <a:r>
              <a:rPr lang="en-US" dirty="0" err="1" smtClean="0"/>
              <a:t>tanırlar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Bu </a:t>
            </a:r>
            <a:r>
              <a:rPr lang="en-US" dirty="0" err="1" smtClean="0"/>
              <a:t>yöntemle</a:t>
            </a:r>
            <a:r>
              <a:rPr lang="en-US" dirty="0" smtClean="0"/>
              <a:t>,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birkaç</a:t>
            </a:r>
            <a:r>
              <a:rPr lang="en-US" dirty="0" smtClean="0"/>
              <a:t> </a:t>
            </a:r>
            <a:r>
              <a:rPr lang="en-US" dirty="0" err="1" smtClean="0"/>
              <a:t>özelliğinde</a:t>
            </a:r>
            <a:r>
              <a:rPr lang="en-US" dirty="0" smtClean="0"/>
              <a:t> </a:t>
            </a:r>
            <a:r>
              <a:rPr lang="en-US" dirty="0" err="1" smtClean="0"/>
              <a:t>yola</a:t>
            </a:r>
            <a:r>
              <a:rPr lang="en-US" dirty="0" smtClean="0"/>
              <a:t> </a:t>
            </a:r>
            <a:r>
              <a:rPr lang="en-US" dirty="0" err="1" smtClean="0"/>
              <a:t>çıkarak</a:t>
            </a:r>
            <a:r>
              <a:rPr lang="en-US" dirty="0" smtClean="0"/>
              <a:t> </a:t>
            </a:r>
            <a:r>
              <a:rPr lang="en-US" dirty="0" err="1" smtClean="0"/>
              <a:t>genellemeler</a:t>
            </a:r>
            <a:r>
              <a:rPr lang="en-US" dirty="0" smtClean="0"/>
              <a:t> </a:t>
            </a:r>
            <a:r>
              <a:rPr lang="en-US" dirty="0" err="1" smtClean="0"/>
              <a:t>yapmak</a:t>
            </a:r>
            <a:r>
              <a:rPr lang="en-US" dirty="0" smtClean="0"/>
              <a:t>, </a:t>
            </a:r>
            <a:r>
              <a:rPr lang="en-US" dirty="0" err="1" smtClean="0"/>
              <a:t>hatalı</a:t>
            </a:r>
            <a:r>
              <a:rPr lang="en-US" dirty="0" smtClean="0"/>
              <a:t> </a:t>
            </a:r>
            <a:r>
              <a:rPr lang="en-US" dirty="0" err="1" smtClean="0"/>
              <a:t>sonuçlara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Gözlem</a:t>
            </a:r>
            <a:r>
              <a:rPr lang="tr-TR" dirty="0"/>
              <a:t> </a:t>
            </a:r>
            <a:r>
              <a:rPr lang="tr-TR" dirty="0" smtClean="0"/>
              <a:t>- III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Sistematik</a:t>
            </a:r>
            <a:r>
              <a:rPr lang="en-US" b="1" dirty="0" smtClean="0"/>
              <a:t> </a:t>
            </a:r>
            <a:r>
              <a:rPr lang="en-US" b="1" dirty="0" err="1" smtClean="0"/>
              <a:t>Gözlem</a:t>
            </a:r>
            <a:endParaRPr lang="en-US" b="1" dirty="0" smtClean="0"/>
          </a:p>
          <a:p>
            <a:endParaRPr lang="en-US" b="1" dirty="0" smtClean="0"/>
          </a:p>
          <a:p>
            <a:pPr lvl="1"/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gelişigüzel</a:t>
            </a:r>
            <a:r>
              <a:rPr lang="en-US" dirty="0" smtClean="0"/>
              <a:t> </a:t>
            </a:r>
            <a:r>
              <a:rPr lang="en-US" dirty="0" err="1" smtClean="0"/>
              <a:t>gözlemin</a:t>
            </a:r>
            <a:r>
              <a:rPr lang="en-US" dirty="0" smtClean="0"/>
              <a:t> </a:t>
            </a:r>
            <a:r>
              <a:rPr lang="en-US" dirty="0" err="1" smtClean="0"/>
              <a:t>sınırlı</a:t>
            </a:r>
            <a:r>
              <a:rPr lang="en-US" dirty="0" smtClean="0"/>
              <a:t> </a:t>
            </a:r>
            <a:r>
              <a:rPr lang="en-US" dirty="0" err="1" smtClean="0"/>
              <a:t>yönlerine</a:t>
            </a:r>
            <a:r>
              <a:rPr lang="en-US" dirty="0" smtClean="0"/>
              <a:t> </a:t>
            </a:r>
            <a:r>
              <a:rPr lang="en-US" dirty="0" err="1" smtClean="0"/>
              <a:t>karşılık</a:t>
            </a:r>
            <a:r>
              <a:rPr lang="en-US" dirty="0" smtClean="0"/>
              <a:t> </a:t>
            </a:r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gözlem</a:t>
            </a:r>
            <a:r>
              <a:rPr lang="en-US" dirty="0" smtClean="0"/>
              <a:t> </a:t>
            </a:r>
            <a:r>
              <a:rPr lang="en-US" dirty="0" err="1" smtClean="0"/>
              <a:t>nispeten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geçerli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güvenilir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tekniktir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gözlem</a:t>
            </a:r>
            <a:r>
              <a:rPr lang="en-US" dirty="0" smtClean="0"/>
              <a:t>;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birey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tam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gerçekçi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anlayış</a:t>
            </a:r>
            <a:r>
              <a:rPr lang="en-US" dirty="0" smtClean="0"/>
              <a:t> </a:t>
            </a:r>
            <a:r>
              <a:rPr lang="en-US" dirty="0" err="1" smtClean="0"/>
              <a:t>kazanmak</a:t>
            </a:r>
            <a:r>
              <a:rPr lang="en-US" dirty="0" smtClean="0"/>
              <a:t>, </a:t>
            </a:r>
            <a:r>
              <a:rPr lang="en-US" dirty="0" err="1" smtClean="0"/>
              <a:t>durumunu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gelişmesini</a:t>
            </a:r>
            <a:r>
              <a:rPr lang="en-US" dirty="0" smtClean="0"/>
              <a:t> </a:t>
            </a:r>
            <a:r>
              <a:rPr lang="en-US" dirty="0" err="1" smtClean="0"/>
              <a:t>kavramak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çeşitli</a:t>
            </a:r>
            <a:r>
              <a:rPr lang="en-US" dirty="0" smtClean="0"/>
              <a:t> zaman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faaliyetler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yeter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süre</a:t>
            </a:r>
            <a:r>
              <a:rPr lang="en-US" dirty="0" smtClean="0"/>
              <a:t> </a:t>
            </a:r>
            <a:r>
              <a:rPr lang="en-US" dirty="0" err="1" smtClean="0"/>
              <a:t>gözlenip</a:t>
            </a:r>
            <a:r>
              <a:rPr lang="en-US" dirty="0" smtClean="0"/>
              <a:t> </a:t>
            </a:r>
            <a:r>
              <a:rPr lang="en-US" dirty="0" err="1" smtClean="0"/>
              <a:t>tipik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anlamlı</a:t>
            </a:r>
            <a:r>
              <a:rPr lang="en-US" dirty="0" smtClean="0"/>
              <a:t> </a:t>
            </a:r>
            <a:r>
              <a:rPr lang="en-US" dirty="0" err="1" smtClean="0"/>
              <a:t>davranışlarını</a:t>
            </a:r>
            <a:r>
              <a:rPr lang="en-US" dirty="0" smtClean="0"/>
              <a:t>, </a:t>
            </a:r>
            <a:r>
              <a:rPr lang="en-US" dirty="0" err="1" smtClean="0"/>
              <a:t>eylemlerini</a:t>
            </a:r>
            <a:r>
              <a:rPr lang="en-US" dirty="0" smtClean="0"/>
              <a:t> </a:t>
            </a:r>
            <a:r>
              <a:rPr lang="en-US" dirty="0" err="1" smtClean="0"/>
              <a:t>sistemli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kaydetme</a:t>
            </a:r>
            <a:r>
              <a:rPr lang="en-US" dirty="0" smtClean="0"/>
              <a:t> </a:t>
            </a:r>
            <a:r>
              <a:rPr lang="en-US" dirty="0" err="1" smtClean="0"/>
              <a:t>işidir</a:t>
            </a:r>
            <a:r>
              <a:rPr lang="en-US" dirty="0" smtClean="0"/>
              <a:t> (Tan, </a:t>
            </a:r>
            <a:r>
              <a:rPr lang="tr-TR" dirty="0" smtClean="0"/>
              <a:t>2000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Gözlem</a:t>
            </a:r>
            <a:r>
              <a:rPr lang="tr-TR" dirty="0"/>
              <a:t> </a:t>
            </a:r>
            <a:r>
              <a:rPr lang="tr-TR" dirty="0" smtClean="0"/>
              <a:t>- IV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Sistematik</a:t>
            </a:r>
            <a:r>
              <a:rPr lang="en-US" b="1" dirty="0" smtClean="0"/>
              <a:t> </a:t>
            </a:r>
            <a:r>
              <a:rPr lang="en-US" b="1" dirty="0" err="1" smtClean="0"/>
              <a:t>Gözlem</a:t>
            </a:r>
            <a:endParaRPr lang="en-US" b="1" dirty="0" smtClean="0"/>
          </a:p>
          <a:p>
            <a:endParaRPr lang="en-US" b="1" dirty="0" smtClean="0"/>
          </a:p>
          <a:p>
            <a:pPr lvl="1"/>
            <a:r>
              <a:rPr lang="en-US" b="1" dirty="0" err="1"/>
              <a:t>Tipik</a:t>
            </a:r>
            <a:r>
              <a:rPr lang="en-US" b="1" dirty="0"/>
              <a:t> </a:t>
            </a:r>
            <a:r>
              <a:rPr lang="en-US" b="1" dirty="0" err="1"/>
              <a:t>davranış</a:t>
            </a:r>
            <a:r>
              <a:rPr lang="en-US" dirty="0"/>
              <a:t>, </a:t>
            </a:r>
            <a:r>
              <a:rPr lang="en-US" dirty="0" err="1"/>
              <a:t>birey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nitelik</a:t>
            </a:r>
            <a:r>
              <a:rPr lang="en-US" dirty="0"/>
              <a:t> </a:t>
            </a:r>
            <a:r>
              <a:rPr lang="en-US" dirty="0" err="1"/>
              <a:t>mahiyetini</a:t>
            </a:r>
            <a:r>
              <a:rPr lang="en-US" dirty="0"/>
              <a:t> </a:t>
            </a:r>
            <a:r>
              <a:rPr lang="en-US" dirty="0" err="1"/>
              <a:t>kazanmış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ortalama</a:t>
            </a:r>
            <a:r>
              <a:rPr lang="en-US" dirty="0"/>
              <a:t> </a:t>
            </a:r>
            <a:r>
              <a:rPr lang="en-US" dirty="0" err="1"/>
              <a:t>davranıştır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, Ali </a:t>
            </a:r>
            <a:r>
              <a:rPr lang="en-US" dirty="0" err="1"/>
              <a:t>sakin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uyumlu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öğrencidir</a:t>
            </a:r>
            <a:r>
              <a:rPr lang="en-US" dirty="0" smtClean="0"/>
              <a:t>.</a:t>
            </a:r>
            <a:endParaRPr lang="tr-TR" dirty="0" smtClean="0"/>
          </a:p>
          <a:p>
            <a:pPr lvl="1"/>
            <a:endParaRPr lang="en-US" dirty="0"/>
          </a:p>
          <a:p>
            <a:pPr lvl="1"/>
            <a:r>
              <a:rPr lang="en-US" b="1" dirty="0" err="1"/>
              <a:t>Anlamlı</a:t>
            </a:r>
            <a:r>
              <a:rPr lang="en-US" b="1" dirty="0"/>
              <a:t> </a:t>
            </a:r>
            <a:r>
              <a:rPr lang="en-US" b="1" dirty="0" err="1"/>
              <a:t>davranış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, </a:t>
            </a:r>
            <a:r>
              <a:rPr lang="en-US" dirty="0" err="1"/>
              <a:t>tipik</a:t>
            </a:r>
            <a:r>
              <a:rPr lang="en-US" dirty="0"/>
              <a:t> </a:t>
            </a:r>
            <a:r>
              <a:rPr lang="en-US" dirty="0" err="1"/>
              <a:t>davranışın</a:t>
            </a:r>
            <a:r>
              <a:rPr lang="en-US" dirty="0"/>
              <a:t> </a:t>
            </a:r>
            <a:r>
              <a:rPr lang="en-US" dirty="0" err="1"/>
              <a:t>dışında</a:t>
            </a:r>
            <a:r>
              <a:rPr lang="en-US" dirty="0"/>
              <a:t> </a:t>
            </a:r>
            <a:r>
              <a:rPr lang="en-US" dirty="0" err="1"/>
              <a:t>görülen</a:t>
            </a:r>
            <a:r>
              <a:rPr lang="en-US" dirty="0"/>
              <a:t> </a:t>
            </a:r>
            <a:r>
              <a:rPr lang="en-US" dirty="0" err="1"/>
              <a:t>tepkiler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nitelenebilir</a:t>
            </a:r>
            <a:r>
              <a:rPr lang="en-US" dirty="0"/>
              <a:t>.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bakıma</a:t>
            </a:r>
            <a:r>
              <a:rPr lang="en-US" dirty="0"/>
              <a:t> </a:t>
            </a:r>
            <a:r>
              <a:rPr lang="en-US" dirty="0" err="1"/>
              <a:t>atipik</a:t>
            </a:r>
            <a:r>
              <a:rPr lang="en-US" dirty="0"/>
              <a:t> </a:t>
            </a:r>
            <a:r>
              <a:rPr lang="en-US" dirty="0" err="1"/>
              <a:t>davranışlar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, </a:t>
            </a:r>
            <a:r>
              <a:rPr lang="en-US" dirty="0" err="1"/>
              <a:t>Ali’nin</a:t>
            </a:r>
            <a:r>
              <a:rPr lang="en-US" dirty="0"/>
              <a:t> </a:t>
            </a:r>
            <a:r>
              <a:rPr lang="en-US" dirty="0" err="1"/>
              <a:t>birgün</a:t>
            </a:r>
            <a:r>
              <a:rPr lang="en-US" dirty="0"/>
              <a:t> </a:t>
            </a:r>
            <a:r>
              <a:rPr lang="en-US" dirty="0" err="1"/>
              <a:t>arkadaşına</a:t>
            </a:r>
            <a:r>
              <a:rPr lang="en-US" dirty="0"/>
              <a:t> </a:t>
            </a:r>
            <a:r>
              <a:rPr lang="en-US" dirty="0" err="1"/>
              <a:t>kızıp</a:t>
            </a:r>
            <a:r>
              <a:rPr lang="en-US" dirty="0"/>
              <a:t> </a:t>
            </a:r>
            <a:r>
              <a:rPr lang="en-US" dirty="0" err="1"/>
              <a:t>şiddetle</a:t>
            </a:r>
            <a:r>
              <a:rPr lang="en-US" dirty="0"/>
              <a:t> </a:t>
            </a:r>
            <a:r>
              <a:rPr lang="en-US" dirty="0" err="1"/>
              <a:t>kitabı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fırlatması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Gözlem</a:t>
            </a:r>
            <a:r>
              <a:rPr lang="tr-TR" dirty="0"/>
              <a:t> </a:t>
            </a:r>
            <a:r>
              <a:rPr lang="tr-TR" dirty="0" smtClean="0"/>
              <a:t>-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95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Sistematik</a:t>
            </a:r>
            <a:r>
              <a:rPr lang="en-US" b="1" dirty="0" smtClean="0"/>
              <a:t> </a:t>
            </a:r>
            <a:r>
              <a:rPr lang="en-US" b="1" dirty="0" err="1" smtClean="0"/>
              <a:t>Gözlem</a:t>
            </a:r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r>
              <a:rPr lang="en-US" dirty="0" err="1" smtClean="0"/>
              <a:t>Planlı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sistemli</a:t>
            </a:r>
            <a:r>
              <a:rPr lang="en-US" dirty="0" smtClean="0"/>
              <a:t> </a:t>
            </a:r>
            <a:r>
              <a:rPr lang="en-US" dirty="0" err="1" smtClean="0"/>
              <a:t>gözlem</a:t>
            </a:r>
            <a:r>
              <a:rPr lang="en-US" dirty="0" smtClean="0"/>
              <a:t> </a:t>
            </a:r>
            <a:r>
              <a:rPr lang="en-US" dirty="0" err="1" smtClean="0"/>
              <a:t>öğretmen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uygulanabilir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Belli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öğrenciyi</a:t>
            </a:r>
            <a:r>
              <a:rPr lang="en-US" dirty="0" smtClean="0"/>
              <a:t> </a:t>
            </a:r>
            <a:r>
              <a:rPr lang="en-US" dirty="0" err="1" smtClean="0"/>
              <a:t>gözleme</a:t>
            </a:r>
            <a:endParaRPr lang="en-US" dirty="0" smtClean="0"/>
          </a:p>
          <a:p>
            <a:pPr lvl="2"/>
            <a:r>
              <a:rPr lang="en-US" dirty="0" smtClean="0"/>
              <a:t>Belli </a:t>
            </a:r>
            <a:r>
              <a:rPr lang="en-US" dirty="0" err="1" smtClean="0"/>
              <a:t>davranışları</a:t>
            </a:r>
            <a:r>
              <a:rPr lang="en-US" dirty="0" smtClean="0"/>
              <a:t> </a:t>
            </a:r>
            <a:r>
              <a:rPr lang="en-US" dirty="0" err="1" smtClean="0"/>
              <a:t>gözleme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u="sng" dirty="0" err="1" smtClean="0"/>
              <a:t>Gözlem</a:t>
            </a:r>
            <a:r>
              <a:rPr lang="en-US" u="sng" dirty="0" smtClean="0"/>
              <a:t> </a:t>
            </a:r>
            <a:r>
              <a:rPr lang="en-US" u="sng" dirty="0" err="1" smtClean="0"/>
              <a:t>yapılırken</a:t>
            </a:r>
            <a:r>
              <a:rPr lang="en-US" u="sng" dirty="0" smtClean="0"/>
              <a:t> </a:t>
            </a:r>
            <a:r>
              <a:rPr lang="en-US" u="sng" dirty="0" err="1" smtClean="0"/>
              <a:t>uyulması</a:t>
            </a:r>
            <a:r>
              <a:rPr lang="en-US" u="sng" dirty="0" smtClean="0"/>
              <a:t> </a:t>
            </a:r>
            <a:r>
              <a:rPr lang="en-US" u="sng" dirty="0" err="1" smtClean="0"/>
              <a:t>gereken</a:t>
            </a:r>
            <a:r>
              <a:rPr lang="en-US" u="sng" dirty="0" smtClean="0"/>
              <a:t> </a:t>
            </a:r>
            <a:r>
              <a:rPr lang="en-US" u="sng" dirty="0" err="1" smtClean="0"/>
              <a:t>kurallar</a:t>
            </a:r>
            <a:r>
              <a:rPr lang="en-US" u="sng" dirty="0" smtClean="0"/>
              <a:t>:</a:t>
            </a:r>
          </a:p>
          <a:p>
            <a:pPr lvl="2"/>
            <a:r>
              <a:rPr lang="en-US" dirty="0" smtClean="0"/>
              <a:t>Belli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yalnız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 smtClean="0"/>
              <a:t>gözlenmelidir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Neyin</a:t>
            </a:r>
            <a:r>
              <a:rPr lang="en-US" dirty="0" smtClean="0"/>
              <a:t> </a:t>
            </a:r>
            <a:r>
              <a:rPr lang="en-US" dirty="0" err="1" smtClean="0"/>
              <a:t>gözleneceği</a:t>
            </a:r>
            <a:r>
              <a:rPr lang="en-US" dirty="0" smtClean="0"/>
              <a:t>,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davranışın</a:t>
            </a:r>
            <a:r>
              <a:rPr lang="en-US" dirty="0" smtClean="0"/>
              <a:t> </a:t>
            </a:r>
            <a:r>
              <a:rPr lang="en-US" dirty="0" err="1" smtClean="0"/>
              <a:t>inceleneceği</a:t>
            </a:r>
            <a:r>
              <a:rPr lang="en-US" dirty="0" smtClean="0"/>
              <a:t> </a:t>
            </a:r>
            <a:r>
              <a:rPr lang="en-US" dirty="0" err="1" smtClean="0"/>
              <a:t>önceden</a:t>
            </a:r>
            <a:r>
              <a:rPr lang="en-US" dirty="0" smtClean="0"/>
              <a:t> </a:t>
            </a:r>
            <a:r>
              <a:rPr lang="en-US" dirty="0" err="1" smtClean="0"/>
              <a:t>belirlenmelidir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Gözlem</a:t>
            </a:r>
            <a:r>
              <a:rPr lang="en-US" dirty="0" smtClean="0"/>
              <a:t> belli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sürecini</a:t>
            </a:r>
            <a:r>
              <a:rPr lang="en-US" dirty="0" smtClean="0"/>
              <a:t> </a:t>
            </a:r>
            <a:r>
              <a:rPr lang="en-US" dirty="0" err="1" smtClean="0"/>
              <a:t>kapsayacak</a:t>
            </a:r>
            <a:r>
              <a:rPr lang="en-US" dirty="0" smtClean="0"/>
              <a:t> </a:t>
            </a:r>
            <a:r>
              <a:rPr lang="en-US" dirty="0" err="1" smtClean="0"/>
              <a:t>biçimde</a:t>
            </a:r>
            <a:r>
              <a:rPr lang="en-US" dirty="0" smtClean="0"/>
              <a:t> </a:t>
            </a:r>
            <a:r>
              <a:rPr lang="en-US" dirty="0" err="1" smtClean="0"/>
              <a:t>yapılmalıdır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 smtClean="0"/>
              <a:t>değişen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konumlar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gözlenmelidir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Gözlemlerden</a:t>
            </a:r>
            <a:r>
              <a:rPr lang="en-US" dirty="0" smtClean="0"/>
              <a:t> </a:t>
            </a:r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veriler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yöntemler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birleştirilmelidir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Gözlem</a:t>
            </a:r>
            <a:r>
              <a:rPr lang="tr-TR" dirty="0" smtClean="0"/>
              <a:t> - VI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Sistematik</a:t>
            </a:r>
            <a:r>
              <a:rPr lang="en-US" b="1" dirty="0" smtClean="0"/>
              <a:t> </a:t>
            </a:r>
            <a:r>
              <a:rPr lang="en-US" b="1" dirty="0" err="1" smtClean="0"/>
              <a:t>Gözlem</a:t>
            </a:r>
            <a:endParaRPr lang="en-US" b="1" dirty="0" smtClean="0"/>
          </a:p>
          <a:p>
            <a:pPr lvl="1"/>
            <a:r>
              <a:rPr lang="en-US" u="sng" dirty="0" err="1" smtClean="0"/>
              <a:t>Gözlem</a:t>
            </a:r>
            <a:r>
              <a:rPr lang="en-US" u="sng" dirty="0" smtClean="0"/>
              <a:t> </a:t>
            </a:r>
            <a:r>
              <a:rPr lang="en-US" u="sng" dirty="0" err="1" smtClean="0"/>
              <a:t>yapılırken</a:t>
            </a:r>
            <a:r>
              <a:rPr lang="en-US" u="sng" dirty="0" smtClean="0"/>
              <a:t> </a:t>
            </a:r>
            <a:r>
              <a:rPr lang="en-US" u="sng" dirty="0" err="1" smtClean="0"/>
              <a:t>uyulması</a:t>
            </a:r>
            <a:r>
              <a:rPr lang="en-US" u="sng" dirty="0" smtClean="0"/>
              <a:t> </a:t>
            </a:r>
            <a:r>
              <a:rPr lang="en-US" u="sng" dirty="0" err="1" smtClean="0"/>
              <a:t>gereken</a:t>
            </a:r>
            <a:r>
              <a:rPr lang="en-US" u="sng" dirty="0" smtClean="0"/>
              <a:t> </a:t>
            </a:r>
            <a:r>
              <a:rPr lang="en-US" u="sng" dirty="0" err="1" smtClean="0"/>
              <a:t>kurallar</a:t>
            </a:r>
            <a:r>
              <a:rPr lang="en-US" u="sng" dirty="0" smtClean="0"/>
              <a:t>:</a:t>
            </a:r>
          </a:p>
          <a:p>
            <a:pPr lvl="2"/>
            <a:r>
              <a:rPr lang="en-US" dirty="0" err="1" smtClean="0"/>
              <a:t>Gözlenen</a:t>
            </a:r>
            <a:r>
              <a:rPr lang="en-US" dirty="0" smtClean="0"/>
              <a:t> </a:t>
            </a:r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 smtClean="0"/>
              <a:t>gözlendiğinin</a:t>
            </a:r>
            <a:r>
              <a:rPr lang="en-US" dirty="0" smtClean="0"/>
              <a:t> </a:t>
            </a:r>
            <a:r>
              <a:rPr lang="en-US" dirty="0" err="1" smtClean="0"/>
              <a:t>farkına</a:t>
            </a:r>
            <a:r>
              <a:rPr lang="en-US" dirty="0" smtClean="0"/>
              <a:t> </a:t>
            </a:r>
            <a:r>
              <a:rPr lang="en-US" dirty="0" err="1" smtClean="0"/>
              <a:t>varmamalı</a:t>
            </a:r>
            <a:r>
              <a:rPr lang="en-US" dirty="0" smtClean="0"/>
              <a:t>, </a:t>
            </a:r>
            <a:r>
              <a:rPr lang="en-US" dirty="0" err="1" smtClean="0"/>
              <a:t>sonuçlar</a:t>
            </a:r>
            <a:r>
              <a:rPr lang="en-US" dirty="0" smtClean="0"/>
              <a:t> </a:t>
            </a:r>
            <a:r>
              <a:rPr lang="en-US" dirty="0" err="1" smtClean="0"/>
              <a:t>gözlem</a:t>
            </a:r>
            <a:r>
              <a:rPr lang="en-US" dirty="0" smtClean="0"/>
              <a:t> </a:t>
            </a:r>
            <a:r>
              <a:rPr lang="en-US" dirty="0" err="1" smtClean="0"/>
              <a:t>bitiminde</a:t>
            </a:r>
            <a:r>
              <a:rPr lang="en-US" dirty="0" smtClean="0"/>
              <a:t> </a:t>
            </a:r>
            <a:r>
              <a:rPr lang="en-US" dirty="0" err="1" smtClean="0"/>
              <a:t>kaydedilmelidir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Birey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bütün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gözlenmelidir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Gözlemler</a:t>
            </a:r>
            <a:r>
              <a:rPr lang="en-US" dirty="0" smtClean="0"/>
              <a:t> </a:t>
            </a:r>
            <a:r>
              <a:rPr lang="en-US" dirty="0" err="1" smtClean="0"/>
              <a:t>kaydedilirken</a:t>
            </a:r>
            <a:r>
              <a:rPr lang="en-US" dirty="0" smtClean="0"/>
              <a:t>, </a:t>
            </a:r>
            <a:r>
              <a:rPr lang="en-US" dirty="0" err="1" smtClean="0"/>
              <a:t>herhangi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yorum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öznel</a:t>
            </a:r>
            <a:r>
              <a:rPr lang="en-US" dirty="0" smtClean="0"/>
              <a:t> </a:t>
            </a:r>
            <a:r>
              <a:rPr lang="en-US" dirty="0" err="1" smtClean="0"/>
              <a:t>bakış</a:t>
            </a:r>
            <a:r>
              <a:rPr lang="en-US" dirty="0" smtClean="0"/>
              <a:t> </a:t>
            </a:r>
            <a:r>
              <a:rPr lang="en-US" dirty="0" err="1" smtClean="0"/>
              <a:t>açısı</a:t>
            </a:r>
            <a:r>
              <a:rPr lang="en-US" dirty="0" smtClean="0"/>
              <a:t> </a:t>
            </a:r>
            <a:r>
              <a:rPr lang="en-US" dirty="0" err="1" smtClean="0"/>
              <a:t>sunulmamalıdır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Gözlemci</a:t>
            </a:r>
            <a:r>
              <a:rPr lang="en-US" dirty="0" smtClean="0"/>
              <a:t> </a:t>
            </a:r>
            <a:r>
              <a:rPr lang="en-US" dirty="0" err="1" smtClean="0"/>
              <a:t>yalnızca</a:t>
            </a:r>
            <a:r>
              <a:rPr lang="en-US" dirty="0" smtClean="0"/>
              <a:t> </a:t>
            </a:r>
            <a:r>
              <a:rPr lang="en-US" dirty="0" err="1" smtClean="0"/>
              <a:t>gözlenen</a:t>
            </a:r>
            <a:r>
              <a:rPr lang="en-US" dirty="0" smtClean="0"/>
              <a:t> </a:t>
            </a:r>
            <a:r>
              <a:rPr lang="en-US" dirty="0" err="1" smtClean="0"/>
              <a:t>davranışları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belirterek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ayrıntılı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biçimde</a:t>
            </a:r>
            <a:r>
              <a:rPr lang="en-US" dirty="0" smtClean="0"/>
              <a:t> </a:t>
            </a:r>
            <a:r>
              <a:rPr lang="en-US" dirty="0" err="1" smtClean="0"/>
              <a:t>yazmalıdır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Gözlem</a:t>
            </a:r>
            <a:r>
              <a:rPr lang="en-US" dirty="0" smtClean="0"/>
              <a:t> </a:t>
            </a:r>
            <a:r>
              <a:rPr lang="en-US" dirty="0" err="1" smtClean="0"/>
              <a:t>sonunda</a:t>
            </a:r>
            <a:r>
              <a:rPr lang="en-US" dirty="0" smtClean="0"/>
              <a:t> </a:t>
            </a:r>
            <a:r>
              <a:rPr lang="en-US" dirty="0" err="1" smtClean="0"/>
              <a:t>bireyin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bulunduğu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koşullar</a:t>
            </a:r>
            <a:r>
              <a:rPr lang="en-US" dirty="0" smtClean="0"/>
              <a:t> </a:t>
            </a:r>
            <a:r>
              <a:rPr lang="en-US" dirty="0" err="1" smtClean="0"/>
              <a:t>dikkate</a:t>
            </a:r>
            <a:r>
              <a:rPr lang="en-US" dirty="0" smtClean="0"/>
              <a:t> </a:t>
            </a:r>
            <a:r>
              <a:rPr lang="en-US" dirty="0" err="1" smtClean="0"/>
              <a:t>alınarak</a:t>
            </a:r>
            <a:r>
              <a:rPr lang="en-US" dirty="0" smtClean="0"/>
              <a:t> </a:t>
            </a:r>
            <a:r>
              <a:rPr lang="en-US" dirty="0" err="1" smtClean="0"/>
              <a:t>yargıya</a:t>
            </a:r>
            <a:r>
              <a:rPr lang="en-US" dirty="0" smtClean="0"/>
              <a:t> </a:t>
            </a:r>
            <a:r>
              <a:rPr lang="en-US" dirty="0" err="1" smtClean="0"/>
              <a:t>varılmalıdır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Gözlem</a:t>
            </a:r>
            <a:r>
              <a:rPr lang="tr-TR" dirty="0"/>
              <a:t> </a:t>
            </a:r>
            <a:r>
              <a:rPr lang="tr-TR" dirty="0" smtClean="0"/>
              <a:t>- VII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Gözlem</a:t>
            </a:r>
            <a:r>
              <a:rPr lang="en-US" b="1" dirty="0" smtClean="0"/>
              <a:t> </a:t>
            </a:r>
            <a:r>
              <a:rPr lang="en-US" b="1" dirty="0" err="1" smtClean="0"/>
              <a:t>Nasıl</a:t>
            </a:r>
            <a:r>
              <a:rPr lang="en-US" b="1" dirty="0" smtClean="0"/>
              <a:t> </a:t>
            </a:r>
            <a:r>
              <a:rPr lang="en-US" b="1" dirty="0" err="1" smtClean="0"/>
              <a:t>Yapılır</a:t>
            </a:r>
            <a:r>
              <a:rPr lang="en-US" b="1" dirty="0" smtClean="0"/>
              <a:t>?</a:t>
            </a:r>
            <a:endParaRPr lang="tr-TR" b="1" dirty="0" smtClean="0"/>
          </a:p>
          <a:p>
            <a:pPr marL="109728" indent="0">
              <a:buNone/>
            </a:pPr>
            <a:endParaRPr lang="tr-TR" b="1" dirty="0"/>
          </a:p>
          <a:p>
            <a:pPr marL="624078" indent="-514350">
              <a:buAutoNum type="arabicPeriod"/>
            </a:pPr>
            <a:r>
              <a:rPr lang="en-US" b="1" dirty="0" err="1" smtClean="0"/>
              <a:t>Planlama</a:t>
            </a:r>
            <a:r>
              <a:rPr lang="tr-TR" b="1" dirty="0" smtClean="0"/>
              <a:t>:</a:t>
            </a:r>
            <a:r>
              <a:rPr lang="tr-TR" dirty="0" smtClean="0"/>
              <a:t> Ö</a:t>
            </a:r>
            <a:r>
              <a:rPr lang="en-US" dirty="0" smtClean="0"/>
              <a:t>n </a:t>
            </a:r>
            <a:r>
              <a:rPr lang="en-US" dirty="0" err="1"/>
              <a:t>hazırlık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,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konuların</a:t>
            </a:r>
            <a:r>
              <a:rPr lang="en-US" dirty="0"/>
              <a:t> </a:t>
            </a:r>
            <a:r>
              <a:rPr lang="en-US" dirty="0" err="1"/>
              <a:t>kararlaştırılmasıdır</a:t>
            </a:r>
            <a:r>
              <a:rPr lang="en-US" dirty="0"/>
              <a:t>. </a:t>
            </a:r>
            <a:r>
              <a:rPr lang="en-US" dirty="0" err="1"/>
              <a:t>Kimin</a:t>
            </a:r>
            <a:r>
              <a:rPr lang="en-US" dirty="0"/>
              <a:t>, </a:t>
            </a:r>
            <a:r>
              <a:rPr lang="en-US" dirty="0" err="1"/>
              <a:t>neyin</a:t>
            </a:r>
            <a:r>
              <a:rPr lang="en-US" dirty="0"/>
              <a:t>, ne zaman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gözleneceği</a:t>
            </a:r>
            <a:r>
              <a:rPr lang="en-US" dirty="0"/>
              <a:t> </a:t>
            </a:r>
            <a:r>
              <a:rPr lang="en-US" dirty="0" err="1" smtClean="0"/>
              <a:t>belirlenmelidir</a:t>
            </a:r>
            <a:r>
              <a:rPr lang="en-US" dirty="0" smtClean="0"/>
              <a:t>.</a:t>
            </a:r>
            <a:endParaRPr lang="tr-TR" dirty="0" smtClean="0"/>
          </a:p>
          <a:p>
            <a:pPr marL="624078" indent="-514350">
              <a:buAutoNum type="arabicPeriod"/>
            </a:pPr>
            <a:r>
              <a:rPr lang="en-US" b="1" dirty="0" err="1" smtClean="0"/>
              <a:t>Uygulama</a:t>
            </a:r>
            <a:r>
              <a:rPr lang="tr-TR" b="1" dirty="0" smtClean="0"/>
              <a:t>:</a:t>
            </a:r>
            <a:r>
              <a:rPr lang="tr-TR" dirty="0" smtClean="0"/>
              <a:t> </a:t>
            </a:r>
            <a:r>
              <a:rPr lang="en-US" dirty="0" err="1"/>
              <a:t>Gözlem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kaydedilir</a:t>
            </a:r>
            <a:r>
              <a:rPr lang="en-US" dirty="0"/>
              <a:t>. </a:t>
            </a:r>
            <a:r>
              <a:rPr lang="en-US" dirty="0" err="1"/>
              <a:t>Gözlem</a:t>
            </a:r>
            <a:r>
              <a:rPr lang="en-US" dirty="0"/>
              <a:t> </a:t>
            </a:r>
            <a:r>
              <a:rPr lang="en-US" dirty="0" err="1"/>
              <a:t>sonuçlarının</a:t>
            </a:r>
            <a:r>
              <a:rPr lang="en-US" dirty="0"/>
              <a:t> </a:t>
            </a:r>
            <a:r>
              <a:rPr lang="en-US" dirty="0" err="1"/>
              <a:t>kaydedilmesi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geliştirilmiş</a:t>
            </a:r>
            <a:r>
              <a:rPr lang="en-US" dirty="0"/>
              <a:t> </a:t>
            </a:r>
            <a:r>
              <a:rPr lang="en-US" dirty="0" err="1"/>
              <a:t>çeşitli</a:t>
            </a:r>
            <a:r>
              <a:rPr lang="en-US" dirty="0"/>
              <a:t> </a:t>
            </a:r>
            <a:r>
              <a:rPr lang="en-US" dirty="0" err="1"/>
              <a:t>formların</a:t>
            </a:r>
            <a:r>
              <a:rPr lang="en-US" dirty="0"/>
              <a:t> </a:t>
            </a:r>
            <a:r>
              <a:rPr lang="en-US" dirty="0" err="1"/>
              <a:t>kullanımı</a:t>
            </a:r>
            <a:r>
              <a:rPr lang="en-US" dirty="0"/>
              <a:t>: </a:t>
            </a:r>
            <a:r>
              <a:rPr lang="en-US" dirty="0" err="1"/>
              <a:t>gözlem</a:t>
            </a:r>
            <a:r>
              <a:rPr lang="en-US" dirty="0"/>
              <a:t> </a:t>
            </a:r>
            <a:r>
              <a:rPr lang="en-US" dirty="0" err="1"/>
              <a:t>listeleri</a:t>
            </a:r>
            <a:r>
              <a:rPr lang="en-US" dirty="0"/>
              <a:t>, </a:t>
            </a:r>
            <a:r>
              <a:rPr lang="en-US" dirty="0" err="1"/>
              <a:t>özellik</a:t>
            </a:r>
            <a:r>
              <a:rPr lang="en-US" dirty="0"/>
              <a:t> </a:t>
            </a:r>
            <a:r>
              <a:rPr lang="en-US" dirty="0" err="1"/>
              <a:t>kayıt</a:t>
            </a:r>
            <a:r>
              <a:rPr lang="en-US" dirty="0"/>
              <a:t> </a:t>
            </a:r>
            <a:r>
              <a:rPr lang="en-US" dirty="0" err="1"/>
              <a:t>çizelgeleri</a:t>
            </a:r>
            <a:r>
              <a:rPr lang="en-US" dirty="0"/>
              <a:t>, </a:t>
            </a:r>
            <a:r>
              <a:rPr lang="en-US" dirty="0" err="1"/>
              <a:t>anekdot</a:t>
            </a:r>
            <a:r>
              <a:rPr lang="en-US" dirty="0"/>
              <a:t> </a:t>
            </a:r>
            <a:r>
              <a:rPr lang="en-US" dirty="0" err="1"/>
              <a:t>kayıtları</a:t>
            </a:r>
            <a:r>
              <a:rPr lang="en-US" dirty="0"/>
              <a:t>, </a:t>
            </a:r>
            <a:r>
              <a:rPr lang="en-US" dirty="0" err="1"/>
              <a:t>derecelendirme</a:t>
            </a:r>
            <a:r>
              <a:rPr lang="en-US" dirty="0"/>
              <a:t> </a:t>
            </a:r>
            <a:r>
              <a:rPr lang="en-US" dirty="0" err="1"/>
              <a:t>ölçekleri</a:t>
            </a:r>
            <a:r>
              <a:rPr lang="en-US" dirty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…</a:t>
            </a:r>
            <a:endParaRPr lang="tr-TR" dirty="0"/>
          </a:p>
          <a:p>
            <a:pPr marL="624078" indent="-514350">
              <a:buAutoNum type="arabicPeriod"/>
            </a:pPr>
            <a:r>
              <a:rPr lang="en-US" b="1" dirty="0" err="1" smtClean="0"/>
              <a:t>Sonuçlandırma</a:t>
            </a:r>
            <a:r>
              <a:rPr lang="tr-TR" b="1" dirty="0" smtClean="0"/>
              <a:t>:</a:t>
            </a:r>
            <a:r>
              <a:rPr lang="tr-TR" dirty="0" smtClean="0"/>
              <a:t> </a:t>
            </a:r>
            <a:r>
              <a:rPr lang="en-US" dirty="0" err="1"/>
              <a:t>Sonuçları</a:t>
            </a:r>
            <a:r>
              <a:rPr lang="en-US" dirty="0"/>
              <a:t> </a:t>
            </a:r>
            <a:r>
              <a:rPr lang="en-US" dirty="0" err="1"/>
              <a:t>inceleme</a:t>
            </a:r>
            <a:r>
              <a:rPr lang="en-US" dirty="0"/>
              <a:t>, </a:t>
            </a:r>
            <a:r>
              <a:rPr lang="en-US" dirty="0" err="1"/>
              <a:t>yorumlama</a:t>
            </a:r>
            <a:r>
              <a:rPr lang="en-US" dirty="0"/>
              <a:t>, </a:t>
            </a:r>
            <a:r>
              <a:rPr lang="en-US" dirty="0" err="1"/>
              <a:t>rapor</a:t>
            </a:r>
            <a:r>
              <a:rPr lang="en-US" dirty="0"/>
              <a:t> </a:t>
            </a:r>
            <a:r>
              <a:rPr lang="en-US" dirty="0" err="1"/>
              <a:t>haline</a:t>
            </a:r>
            <a:r>
              <a:rPr lang="en-US" dirty="0"/>
              <a:t> </a:t>
            </a:r>
            <a:r>
              <a:rPr lang="en-US" dirty="0" err="1"/>
              <a:t>getirme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kullanmadır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Gözlem</a:t>
            </a:r>
            <a:r>
              <a:rPr lang="tr-TR" dirty="0"/>
              <a:t> </a:t>
            </a:r>
            <a:r>
              <a:rPr lang="tr-TR" dirty="0" smtClean="0"/>
              <a:t>- VIII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1244</TotalTime>
  <Words>742</Words>
  <Application>Microsoft Office PowerPoint</Application>
  <PresentationFormat>Ekran Gösterisi (4:3)</PresentationFormat>
  <Paragraphs>88</Paragraphs>
  <Slides>12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Gözleme Dayalı Teknikler I</vt:lpstr>
      <vt:lpstr>Gözlem - I</vt:lpstr>
      <vt:lpstr>Gözlem - II</vt:lpstr>
      <vt:lpstr>Gözlem - III</vt:lpstr>
      <vt:lpstr>Gözlem - IV</vt:lpstr>
      <vt:lpstr>Gözlem - V</vt:lpstr>
      <vt:lpstr>Gözlem - VI</vt:lpstr>
      <vt:lpstr>Gözlem - VII</vt:lpstr>
      <vt:lpstr>Gözlem - VIII</vt:lpstr>
      <vt:lpstr>Gözlem - IX</vt:lpstr>
      <vt:lpstr>Gözlem - X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Bireyi Tanıma Teknikleri I</dc:title>
  <dc:creator>Reviewer</dc:creator>
  <cp:lastModifiedBy>Gökhan Atik</cp:lastModifiedBy>
  <cp:revision>168</cp:revision>
  <dcterms:created xsi:type="dcterms:W3CDTF">2013-11-17T19:42:21Z</dcterms:created>
  <dcterms:modified xsi:type="dcterms:W3CDTF">2018-03-11T22:00:40Z</dcterms:modified>
</cp:coreProperties>
</file>