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70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65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14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200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200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130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D6565-D3D0-44A0-A4F3-EC03D917D405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368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245B-4969-4CF5-A249-931A257B4D77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0785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B8CD2-1255-4BC1-ADC4-9B42886578BC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62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AE9F5-9CE1-4B0A-BA4E-46D35AE4BDC2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671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60A96-9432-4074-95BD-6BED8EEBBD56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4947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4EC82-B771-49AF-9A4F-54E761C08BC6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2520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F11C8-205B-4CCE-8842-6B1CB087F44A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6568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75096-3D23-41C1-B1DA-0D0775255673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827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452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BB9BC-7B5B-4E38-A951-469E3D376FC2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1085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E0E7F-D284-4EFA-9E7F-7DD155BB183A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5901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C0C0E-FB75-4358-8472-97387141A2AB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36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B59C4-F3DB-470E-8683-8195346263BE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7917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Başlık, 2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8E369-619D-4F88-BCAB-77D7335DB5CA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960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Başlık, Küçük Resim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Küçük Resim Yer Tutucusu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4DF69-7715-4ED6-BB8C-AF79681D5306}" type="slidenum">
              <a:rPr lang="tr-TR">
                <a:solidFill>
                  <a:srgbClr val="FFFFFF"/>
                </a:solidFill>
              </a:rPr>
              <a:pPr/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2924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641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879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82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390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9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87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347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9ABF1-99BB-44EB-B35A-C5DA7683FB3B}" type="datetimeFigureOut">
              <a:rPr lang="tr-TR" smtClean="0"/>
              <a:t>13.03.2018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95980-67A8-45DE-A3BE-E0A98EE217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123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4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5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6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27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200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200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r-TR" sz="2000">
                  <a:solidFill>
                    <a:srgbClr val="FFFFFF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028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8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028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028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83662-7BC0-4342-8B00-C5C41CDC38E3}" type="slidenum">
              <a:rPr lang="tr-T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438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448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ders\WP_20160404_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t="2386" r="17677" b="10745"/>
          <a:stretch>
            <a:fillRect/>
          </a:stretch>
        </p:blipFill>
        <p:spPr bwMode="auto">
          <a:xfrm>
            <a:off x="2062163" y="349251"/>
            <a:ext cx="7994650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5052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ders\WP_20160404_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r="23921" b="4221"/>
          <a:stretch>
            <a:fillRect/>
          </a:stretch>
        </p:blipFill>
        <p:spPr bwMode="auto">
          <a:xfrm>
            <a:off x="2711450" y="333376"/>
            <a:ext cx="67691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085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ders\WP_20160404_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6069" r="24640" b="20667"/>
          <a:stretch>
            <a:fillRect/>
          </a:stretch>
        </p:blipFill>
        <p:spPr bwMode="auto">
          <a:xfrm>
            <a:off x="2135188" y="692151"/>
            <a:ext cx="7848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66440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ders\WP_20160404_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9988" r="18964" b="16539"/>
          <a:stretch>
            <a:fillRect/>
          </a:stretch>
        </p:blipFill>
        <p:spPr bwMode="auto">
          <a:xfrm>
            <a:off x="2209800" y="1239839"/>
            <a:ext cx="791845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11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ders\WP_20160404_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3786" r="22501" b="6650"/>
          <a:stretch>
            <a:fillRect/>
          </a:stretch>
        </p:blipFill>
        <p:spPr bwMode="auto">
          <a:xfrm>
            <a:off x="1992313" y="476251"/>
            <a:ext cx="80645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91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ders\WP_20160404_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5802" r="29176" b="23042"/>
          <a:stretch>
            <a:fillRect/>
          </a:stretch>
        </p:blipFill>
        <p:spPr bwMode="auto">
          <a:xfrm>
            <a:off x="2495550" y="1196976"/>
            <a:ext cx="72517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70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ers\WP_20160404_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7700" r="16656" b="3903"/>
          <a:stretch>
            <a:fillRect/>
          </a:stretch>
        </p:blipFill>
        <p:spPr bwMode="auto">
          <a:xfrm>
            <a:off x="1762126" y="188914"/>
            <a:ext cx="89058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39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ers\WP_20160404_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4353" r="15034"/>
          <a:stretch>
            <a:fillRect/>
          </a:stretch>
        </p:blipFill>
        <p:spPr bwMode="auto">
          <a:xfrm>
            <a:off x="1674814" y="333375"/>
            <a:ext cx="8993187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66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ders\WP_20160404_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r="10219" b="9744"/>
          <a:stretch>
            <a:fillRect/>
          </a:stretch>
        </p:blipFill>
        <p:spPr bwMode="auto">
          <a:xfrm>
            <a:off x="2063751" y="981076"/>
            <a:ext cx="820896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229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ders\WP_20160404_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" r="11050" b="6300"/>
          <a:stretch>
            <a:fillRect/>
          </a:stretch>
        </p:blipFill>
        <p:spPr bwMode="auto">
          <a:xfrm>
            <a:off x="1919289" y="1052514"/>
            <a:ext cx="8353425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95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ers\WP_20160404_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r="12892"/>
          <a:stretch>
            <a:fillRect/>
          </a:stretch>
        </p:blipFill>
        <p:spPr bwMode="auto">
          <a:xfrm>
            <a:off x="2279650" y="692151"/>
            <a:ext cx="79248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43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ers\WP_20160404_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1614" r="19901" b="4549"/>
          <a:stretch>
            <a:fillRect/>
          </a:stretch>
        </p:blipFill>
        <p:spPr bwMode="auto">
          <a:xfrm>
            <a:off x="2424113" y="476250"/>
            <a:ext cx="74295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07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ders\WP_20160404_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2927" b="5072"/>
          <a:stretch>
            <a:fillRect/>
          </a:stretch>
        </p:blipFill>
        <p:spPr bwMode="auto">
          <a:xfrm>
            <a:off x="2135189" y="476251"/>
            <a:ext cx="8137525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674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ders\WP_20160404_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551" r="13676" b="13762"/>
          <a:stretch>
            <a:fillRect/>
          </a:stretch>
        </p:blipFill>
        <p:spPr bwMode="auto">
          <a:xfrm>
            <a:off x="1919288" y="908051"/>
            <a:ext cx="842486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83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zme">
  <a:themeElements>
    <a:clrScheme name="Huzm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uz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uzm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uzm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Geniş ekran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Wingdings</vt:lpstr>
      <vt:lpstr>Office Teması</vt:lpstr>
      <vt:lpstr>Huzme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Cahit</dc:creator>
  <cp:lastModifiedBy>Cahit</cp:lastModifiedBy>
  <cp:revision>3</cp:revision>
  <dcterms:created xsi:type="dcterms:W3CDTF">2018-03-13T08:54:07Z</dcterms:created>
  <dcterms:modified xsi:type="dcterms:W3CDTF">2018-03-13T08:56:10Z</dcterms:modified>
</cp:coreProperties>
</file>