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298"/>
    <p:restoredTop sz="95431"/>
  </p:normalViewPr>
  <p:slideViewPr>
    <p:cSldViewPr snapToGrid="0" snapToObjects="1">
      <p:cViewPr varScale="1">
        <p:scale>
          <a:sx n="60" d="100"/>
          <a:sy n="60" d="100"/>
        </p:scale>
        <p:origin x="208" y="9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8F7D0-6FF6-714D-B1D9-326E608C6F95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08420-5E70-D74A-A880-8EA64E509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929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8F7D0-6FF6-714D-B1D9-326E608C6F95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08420-5E70-D74A-A880-8EA64E509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54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8F7D0-6FF6-714D-B1D9-326E608C6F95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08420-5E70-D74A-A880-8EA64E509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770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8F7D0-6FF6-714D-B1D9-326E608C6F95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08420-5E70-D74A-A880-8EA64E509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049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8F7D0-6FF6-714D-B1D9-326E608C6F95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08420-5E70-D74A-A880-8EA64E509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844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8F7D0-6FF6-714D-B1D9-326E608C6F95}" type="datetimeFigureOut">
              <a:rPr lang="en-US" smtClean="0"/>
              <a:t>3/21/18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08420-5E70-D74A-A880-8EA64E509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994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8F7D0-6FF6-714D-B1D9-326E608C6F95}" type="datetimeFigureOut">
              <a:rPr lang="en-US" smtClean="0"/>
              <a:t>3/21/18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08420-5E70-D74A-A880-8EA64E509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655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8F7D0-6FF6-714D-B1D9-326E608C6F95}" type="datetimeFigureOut">
              <a:rPr lang="en-US" smtClean="0"/>
              <a:t>3/21/18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08420-5E70-D74A-A880-8EA64E509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567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8F7D0-6FF6-714D-B1D9-326E608C6F95}" type="datetimeFigureOut">
              <a:rPr lang="en-US" smtClean="0"/>
              <a:t>3/21/18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08420-5E70-D74A-A880-8EA64E509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142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8F7D0-6FF6-714D-B1D9-326E608C6F95}" type="datetimeFigureOut">
              <a:rPr lang="en-US" smtClean="0"/>
              <a:t>3/21/18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08420-5E70-D74A-A880-8EA64E509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617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8F7D0-6FF6-714D-B1D9-326E608C6F95}" type="datetimeFigureOut">
              <a:rPr lang="en-US" smtClean="0"/>
              <a:t>3/21/18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08420-5E70-D74A-A880-8EA64E509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813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8F7D0-6FF6-714D-B1D9-326E608C6F95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08420-5E70-D74A-A880-8EA64E509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353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İ</a:t>
            </a:r>
            <a:r>
              <a:rPr lang="en-US" dirty="0" err="1" smtClean="0"/>
              <a:t>ngiliz</a:t>
            </a:r>
            <a:r>
              <a:rPr lang="en-US" dirty="0" smtClean="0"/>
              <a:t> </a:t>
            </a:r>
            <a:r>
              <a:rPr lang="en-US" dirty="0" err="1" smtClean="0"/>
              <a:t>okulu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 English School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85728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Tarihsel</a:t>
            </a:r>
            <a:r>
              <a:rPr lang="en-US" dirty="0" smtClean="0"/>
              <a:t> </a:t>
            </a:r>
            <a:r>
              <a:rPr lang="en-US" dirty="0" err="1"/>
              <a:t>B</a:t>
            </a:r>
            <a:r>
              <a:rPr lang="en-US" dirty="0" err="1" smtClean="0"/>
              <a:t>ağlam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1970 </a:t>
            </a:r>
            <a:r>
              <a:rPr lang="en-US" dirty="0" err="1" smtClean="0"/>
              <a:t>ve</a:t>
            </a:r>
            <a:r>
              <a:rPr lang="en-US" dirty="0" smtClean="0"/>
              <a:t> 80’ler</a:t>
            </a:r>
          </a:p>
          <a:p>
            <a:r>
              <a:rPr lang="en-US" dirty="0" err="1" smtClean="0"/>
              <a:t>Soğuk</a:t>
            </a:r>
            <a:r>
              <a:rPr lang="en-US" dirty="0" smtClean="0"/>
              <a:t> </a:t>
            </a:r>
            <a:r>
              <a:rPr lang="en-US" dirty="0" err="1"/>
              <a:t>S</a:t>
            </a:r>
            <a:r>
              <a:rPr lang="en-US" dirty="0" err="1" smtClean="0"/>
              <a:t>avaş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Düzen</a:t>
            </a:r>
            <a:r>
              <a:rPr lang="en-US" dirty="0" smtClean="0"/>
              <a:t> </a:t>
            </a:r>
            <a:r>
              <a:rPr lang="en-US" dirty="0" err="1"/>
              <a:t>A</a:t>
            </a:r>
            <a:r>
              <a:rPr lang="en-US" dirty="0" err="1" smtClean="0"/>
              <a:t>rayışları</a:t>
            </a:r>
            <a:endParaRPr lang="en-US" dirty="0" smtClean="0"/>
          </a:p>
          <a:p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Toplum</a:t>
            </a:r>
            <a:r>
              <a:rPr lang="en-US" dirty="0" smtClean="0"/>
              <a:t> 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mıdır</a:t>
            </a:r>
            <a:r>
              <a:rPr lang="en-US" dirty="0" smtClean="0"/>
              <a:t>? </a:t>
            </a:r>
          </a:p>
          <a:p>
            <a:r>
              <a:rPr lang="en-US" dirty="0" err="1" smtClean="0"/>
              <a:t>Batı</a:t>
            </a:r>
            <a:r>
              <a:rPr lang="en-US" dirty="0" smtClean="0"/>
              <a:t> </a:t>
            </a:r>
            <a:r>
              <a:rPr lang="en-US" dirty="0" err="1" smtClean="0"/>
              <a:t>Dışı</a:t>
            </a:r>
            <a:r>
              <a:rPr lang="en-US" dirty="0" smtClean="0"/>
              <a:t> </a:t>
            </a:r>
            <a:r>
              <a:rPr lang="en-US" dirty="0" err="1" smtClean="0"/>
              <a:t>Dünya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Toplumun</a:t>
            </a:r>
            <a:r>
              <a:rPr lang="en-US" dirty="0" smtClean="0"/>
              <a:t> </a:t>
            </a:r>
            <a:r>
              <a:rPr lang="en-US" dirty="0" err="1" smtClean="0"/>
              <a:t>Evrimi</a:t>
            </a:r>
            <a:endParaRPr lang="en-US" dirty="0" smtClean="0"/>
          </a:p>
          <a:p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Toplum</a:t>
            </a:r>
            <a:r>
              <a:rPr lang="en-US" dirty="0" smtClean="0"/>
              <a:t> mu, </a:t>
            </a:r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mi?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138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Önemli</a:t>
            </a:r>
            <a:r>
              <a:rPr lang="en-US" dirty="0" smtClean="0"/>
              <a:t> </a:t>
            </a:r>
            <a:r>
              <a:rPr lang="en-US" dirty="0" err="1" smtClean="0"/>
              <a:t>Yazar</a:t>
            </a:r>
            <a:r>
              <a:rPr lang="en-US" dirty="0" smtClean="0"/>
              <a:t>, </a:t>
            </a:r>
            <a:r>
              <a:rPr lang="en-US" dirty="0" err="1" smtClean="0"/>
              <a:t>Düşünürler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Eserleri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Hedley Bull, Anarchical Society, 1977</a:t>
            </a:r>
          </a:p>
          <a:p>
            <a:r>
              <a:rPr lang="en-US" dirty="0" smtClean="0"/>
              <a:t>Martin Wight, System of States, 1977</a:t>
            </a:r>
          </a:p>
          <a:p>
            <a:r>
              <a:rPr lang="en-US" dirty="0" smtClean="0"/>
              <a:t>Adam Watson, Diplomacy, 1982</a:t>
            </a:r>
          </a:p>
          <a:p>
            <a:r>
              <a:rPr lang="en-US" dirty="0" smtClean="0"/>
              <a:t>H. Bull </a:t>
            </a:r>
            <a:r>
              <a:rPr lang="en-US" dirty="0" err="1" smtClean="0"/>
              <a:t>ve</a:t>
            </a:r>
            <a:r>
              <a:rPr lang="en-US" dirty="0" smtClean="0"/>
              <a:t> A. Watson (der.), The Evolution of International Society</a:t>
            </a:r>
          </a:p>
          <a:p>
            <a:r>
              <a:rPr lang="en-US" dirty="0" smtClean="0"/>
              <a:t>John Vincent, Human Rights and International Relations, 1986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579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İngiliz</a:t>
            </a:r>
            <a:r>
              <a:rPr lang="en-US" dirty="0" smtClean="0"/>
              <a:t> </a:t>
            </a:r>
            <a:r>
              <a:rPr lang="en-US" dirty="0" err="1" smtClean="0"/>
              <a:t>Okulu’nun</a:t>
            </a:r>
            <a:r>
              <a:rPr lang="en-US" dirty="0" smtClean="0"/>
              <a:t> </a:t>
            </a:r>
            <a:r>
              <a:rPr lang="en-US" dirty="0" err="1" smtClean="0"/>
              <a:t>Çağdaş</a:t>
            </a:r>
            <a:r>
              <a:rPr lang="en-US" dirty="0" smtClean="0"/>
              <a:t> </a:t>
            </a:r>
            <a:r>
              <a:rPr lang="en-US" dirty="0" err="1"/>
              <a:t>T</a:t>
            </a:r>
            <a:r>
              <a:rPr lang="en-US" dirty="0" err="1" smtClean="0"/>
              <a:t>emsilcileri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Robert Jackson, </a:t>
            </a:r>
            <a:r>
              <a:rPr lang="en-US" b="1" dirty="0" smtClean="0"/>
              <a:t>The Global Covenant: Human Conduct in a World of States</a:t>
            </a:r>
            <a:r>
              <a:rPr lang="en-US" dirty="0" smtClean="0"/>
              <a:t>, 2000</a:t>
            </a:r>
          </a:p>
          <a:p>
            <a:r>
              <a:rPr lang="en-US" dirty="0" smtClean="0"/>
              <a:t>Tim Dunne, </a:t>
            </a:r>
            <a:r>
              <a:rPr lang="en-US" b="1" dirty="0" smtClean="0"/>
              <a:t>Inventing International Society</a:t>
            </a:r>
            <a:r>
              <a:rPr lang="en-US" dirty="0" smtClean="0"/>
              <a:t>, 1998</a:t>
            </a:r>
          </a:p>
          <a:p>
            <a:r>
              <a:rPr lang="en-US" dirty="0" smtClean="0"/>
              <a:t>Nicholas Wheeler, </a:t>
            </a:r>
            <a:r>
              <a:rPr lang="en-US" b="1" dirty="0" smtClean="0"/>
              <a:t>Saving Strangers, Humanitarian Intervention and International Society, </a:t>
            </a:r>
            <a:r>
              <a:rPr lang="en-US" dirty="0" smtClean="0"/>
              <a:t>2000</a:t>
            </a:r>
          </a:p>
          <a:p>
            <a:r>
              <a:rPr lang="en-US" dirty="0" smtClean="0"/>
              <a:t>Barry </a:t>
            </a:r>
            <a:r>
              <a:rPr lang="en-US" dirty="0" err="1" smtClean="0"/>
              <a:t>Buzan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Richard Little, </a:t>
            </a:r>
            <a:r>
              <a:rPr lang="en-US" b="1" dirty="0" smtClean="0"/>
              <a:t>International Systems in World History,</a:t>
            </a:r>
            <a:r>
              <a:rPr lang="en-US" dirty="0" smtClean="0"/>
              <a:t> 2000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863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Kuramın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İddiaları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Egemen</a:t>
            </a:r>
            <a:r>
              <a:rPr lang="en-US" dirty="0" smtClean="0"/>
              <a:t> </a:t>
            </a:r>
            <a:r>
              <a:rPr lang="en-US" dirty="0" err="1" smtClean="0"/>
              <a:t>devletler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toplum</a:t>
            </a:r>
            <a:r>
              <a:rPr lang="en-US" dirty="0" smtClean="0"/>
              <a:t> </a:t>
            </a:r>
            <a:r>
              <a:rPr lang="en-US" dirty="0" err="1" smtClean="0"/>
              <a:t>oluşturur</a:t>
            </a:r>
            <a:r>
              <a:rPr lang="en-US" dirty="0" smtClean="0"/>
              <a:t>.</a:t>
            </a:r>
          </a:p>
          <a:p>
            <a:r>
              <a:rPr lang="en-US" dirty="0" smtClean="0"/>
              <a:t>Bu </a:t>
            </a:r>
            <a:r>
              <a:rPr lang="en-US" dirty="0" err="1" smtClean="0"/>
              <a:t>toplum</a:t>
            </a:r>
            <a:r>
              <a:rPr lang="en-US" dirty="0" smtClean="0"/>
              <a:t> </a:t>
            </a:r>
            <a:r>
              <a:rPr lang="en-US" dirty="0" err="1" smtClean="0"/>
              <a:t>anarşik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toplumdur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Devletler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üst</a:t>
            </a:r>
            <a:r>
              <a:rPr lang="en-US" dirty="0" smtClean="0"/>
              <a:t> </a:t>
            </a:r>
            <a:r>
              <a:rPr lang="en-US" dirty="0" err="1" smtClean="0"/>
              <a:t>otoriteye</a:t>
            </a:r>
            <a:r>
              <a:rPr lang="en-US" dirty="0" smtClean="0"/>
              <a:t> </a:t>
            </a:r>
            <a:r>
              <a:rPr lang="en-US" dirty="0" err="1" smtClean="0"/>
              <a:t>boyun</a:t>
            </a:r>
            <a:r>
              <a:rPr lang="en-US" dirty="0" smtClean="0"/>
              <a:t> </a:t>
            </a:r>
            <a:r>
              <a:rPr lang="en-US" dirty="0" err="1" smtClean="0"/>
              <a:t>eğmek</a:t>
            </a:r>
            <a:r>
              <a:rPr lang="en-US" dirty="0" smtClean="0"/>
              <a:t> </a:t>
            </a:r>
            <a:r>
              <a:rPr lang="en-US" dirty="0" err="1" smtClean="0"/>
              <a:t>zorunda</a:t>
            </a:r>
            <a:r>
              <a:rPr lang="en-US" dirty="0" smtClean="0"/>
              <a:t> </a:t>
            </a:r>
            <a:r>
              <a:rPr lang="en-US" dirty="0" err="1" smtClean="0"/>
              <a:t>değildir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/>
              <a:t>h</a:t>
            </a:r>
            <a:r>
              <a:rPr lang="en-US" dirty="0" err="1" smtClean="0"/>
              <a:t>ukuk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normlar</a:t>
            </a:r>
            <a:r>
              <a:rPr lang="en-US" dirty="0" smtClean="0"/>
              <a:t>,  </a:t>
            </a:r>
            <a:r>
              <a:rPr lang="en-US" dirty="0" err="1" smtClean="0"/>
              <a:t>anarşi</a:t>
            </a:r>
            <a:r>
              <a:rPr lang="en-US" dirty="0" smtClean="0"/>
              <a:t> </a:t>
            </a:r>
            <a:r>
              <a:rPr lang="en-US" dirty="0" err="1" smtClean="0"/>
              <a:t>koşullarını</a:t>
            </a:r>
            <a:r>
              <a:rPr lang="en-US" dirty="0" smtClean="0"/>
              <a:t> </a:t>
            </a:r>
            <a:r>
              <a:rPr lang="en-US" dirty="0" err="1" smtClean="0"/>
              <a:t>büyük</a:t>
            </a:r>
            <a:r>
              <a:rPr lang="en-US" dirty="0" smtClean="0"/>
              <a:t> </a:t>
            </a:r>
            <a:r>
              <a:rPr lang="en-US" dirty="0" err="1" smtClean="0"/>
              <a:t>ölçüde</a:t>
            </a:r>
            <a:r>
              <a:rPr lang="en-US" dirty="0" smtClean="0"/>
              <a:t> </a:t>
            </a:r>
            <a:r>
              <a:rPr lang="en-US" dirty="0" err="1" smtClean="0"/>
              <a:t>ehlileştirebilir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sistemde</a:t>
            </a:r>
            <a:r>
              <a:rPr lang="en-US" dirty="0" smtClean="0"/>
              <a:t> </a:t>
            </a:r>
            <a:r>
              <a:rPr lang="en-US" dirty="0" err="1" smtClean="0"/>
              <a:t>göreli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barış</a:t>
            </a:r>
            <a:r>
              <a:rPr lang="en-US" dirty="0" smtClean="0"/>
              <a:t> </a:t>
            </a:r>
            <a:r>
              <a:rPr lang="en-US" dirty="0" err="1" smtClean="0"/>
              <a:t>elde</a:t>
            </a:r>
            <a:r>
              <a:rPr lang="en-US" dirty="0" smtClean="0"/>
              <a:t> </a:t>
            </a:r>
            <a:r>
              <a:rPr lang="en-US" dirty="0" err="1" smtClean="0"/>
              <a:t>etmek</a:t>
            </a:r>
            <a:r>
              <a:rPr lang="en-US" dirty="0" smtClean="0"/>
              <a:t> </a:t>
            </a:r>
            <a:r>
              <a:rPr lang="en-US" dirty="0" err="1" smtClean="0"/>
              <a:t>mümkündür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37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Düşünsel</a:t>
            </a:r>
            <a:r>
              <a:rPr lang="en-US" dirty="0" smtClean="0"/>
              <a:t> </a:t>
            </a:r>
            <a:r>
              <a:rPr lang="en-US" dirty="0" err="1" smtClean="0"/>
              <a:t>Arkaplan</a:t>
            </a:r>
            <a:r>
              <a:rPr lang="en-US" dirty="0" smtClean="0"/>
              <a:t>: Grotius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/>
              <a:t>R</a:t>
            </a:r>
            <a:r>
              <a:rPr lang="en-US" dirty="0" err="1" smtClean="0"/>
              <a:t>asyonalizm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Hugo Grotius </a:t>
            </a:r>
            <a:r>
              <a:rPr lang="en-US" dirty="0" err="1" smtClean="0"/>
              <a:t>ve</a:t>
            </a:r>
            <a:r>
              <a:rPr lang="en-US" dirty="0" smtClean="0"/>
              <a:t> De Jure Belli ac </a:t>
            </a:r>
            <a:r>
              <a:rPr lang="en-US" dirty="0" err="1" smtClean="0"/>
              <a:t>pacis</a:t>
            </a:r>
            <a:r>
              <a:rPr lang="en-US" dirty="0" smtClean="0"/>
              <a:t>, 1625</a:t>
            </a:r>
          </a:p>
          <a:p>
            <a:r>
              <a:rPr lang="en-US" dirty="0" err="1" smtClean="0"/>
              <a:t>Savaş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Barış</a:t>
            </a:r>
            <a:r>
              <a:rPr lang="en-US" dirty="0" smtClean="0"/>
              <a:t> </a:t>
            </a:r>
            <a:r>
              <a:rPr lang="en-US" dirty="0" err="1" smtClean="0"/>
              <a:t>Hukuku</a:t>
            </a:r>
            <a:endParaRPr lang="en-US" dirty="0" smtClean="0"/>
          </a:p>
          <a:p>
            <a:r>
              <a:rPr lang="en-US" dirty="0" err="1" smtClean="0"/>
              <a:t>Katolik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protestanlar</a:t>
            </a:r>
            <a:r>
              <a:rPr lang="en-US" dirty="0" smtClean="0"/>
              <a:t> </a:t>
            </a:r>
            <a:r>
              <a:rPr lang="en-US" dirty="0" err="1" smtClean="0"/>
              <a:t>arası</a:t>
            </a:r>
            <a:r>
              <a:rPr lang="en-US" dirty="0" smtClean="0"/>
              <a:t> </a:t>
            </a:r>
            <a:r>
              <a:rPr lang="en-US" dirty="0" err="1"/>
              <a:t>ş</a:t>
            </a:r>
            <a:r>
              <a:rPr lang="en-US" dirty="0" err="1" smtClean="0"/>
              <a:t>iddet</a:t>
            </a:r>
            <a:r>
              <a:rPr lang="en-US" dirty="0" smtClean="0"/>
              <a:t> </a:t>
            </a:r>
            <a:r>
              <a:rPr lang="en-US" dirty="0" err="1" smtClean="0"/>
              <a:t>engellenebilir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Realizm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İdealizm</a:t>
            </a:r>
            <a:r>
              <a:rPr lang="en-US" dirty="0" smtClean="0"/>
              <a:t> </a:t>
            </a:r>
            <a:r>
              <a:rPr lang="en-US" dirty="0" err="1" smtClean="0"/>
              <a:t>arasında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orta</a:t>
            </a:r>
            <a:r>
              <a:rPr lang="en-US" dirty="0" smtClean="0"/>
              <a:t> </a:t>
            </a:r>
            <a:r>
              <a:rPr lang="en-US" dirty="0" err="1" smtClean="0"/>
              <a:t>yol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5551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Toplum</a:t>
            </a:r>
            <a:r>
              <a:rPr lang="en-US" dirty="0" smtClean="0"/>
              <a:t> </a:t>
            </a:r>
            <a:r>
              <a:rPr lang="en-US" dirty="0" err="1" smtClean="0"/>
              <a:t>Nedir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Anarşi</a:t>
            </a:r>
            <a:r>
              <a:rPr lang="en-US" dirty="0" smtClean="0"/>
              <a:t> </a:t>
            </a:r>
            <a:r>
              <a:rPr lang="en-US" dirty="0" err="1" smtClean="0"/>
              <a:t>koşulları</a:t>
            </a:r>
            <a:r>
              <a:rPr lang="en-US" dirty="0" smtClean="0"/>
              <a:t> </a:t>
            </a:r>
            <a:r>
              <a:rPr lang="en-US" dirty="0" err="1" smtClean="0"/>
              <a:t>altında</a:t>
            </a:r>
            <a:r>
              <a:rPr lang="en-US" dirty="0" smtClean="0"/>
              <a:t> bile, </a:t>
            </a:r>
            <a:r>
              <a:rPr lang="en-US" dirty="0" err="1" smtClean="0"/>
              <a:t>egemen</a:t>
            </a:r>
            <a:r>
              <a:rPr lang="en-US" dirty="0" smtClean="0"/>
              <a:t> </a:t>
            </a:r>
            <a:r>
              <a:rPr lang="en-US" dirty="0" err="1" smtClean="0"/>
              <a:t>devletler</a:t>
            </a:r>
            <a:r>
              <a:rPr lang="en-US" dirty="0" smtClean="0"/>
              <a:t> </a:t>
            </a:r>
            <a:r>
              <a:rPr lang="en-US" dirty="0" err="1" smtClean="0"/>
              <a:t>arasında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düzen</a:t>
            </a:r>
            <a:r>
              <a:rPr lang="en-US" dirty="0" smtClean="0"/>
              <a:t> </a:t>
            </a:r>
            <a:r>
              <a:rPr lang="en-US" dirty="0" err="1" smtClean="0"/>
              <a:t>vardır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Ortak</a:t>
            </a:r>
            <a:r>
              <a:rPr lang="en-US" dirty="0" smtClean="0"/>
              <a:t> </a:t>
            </a:r>
            <a:r>
              <a:rPr lang="en-US" dirty="0" err="1" smtClean="0"/>
              <a:t>kültürel</a:t>
            </a:r>
            <a:r>
              <a:rPr lang="en-US" dirty="0" smtClean="0"/>
              <a:t> </a:t>
            </a:r>
            <a:r>
              <a:rPr lang="en-US" dirty="0" err="1" smtClean="0"/>
              <a:t>zemin</a:t>
            </a:r>
            <a:r>
              <a:rPr lang="en-US" dirty="0" smtClean="0"/>
              <a:t>: </a:t>
            </a:r>
            <a:r>
              <a:rPr lang="en-US" dirty="0" err="1" smtClean="0"/>
              <a:t>Dilsel</a:t>
            </a:r>
            <a:r>
              <a:rPr lang="en-US" dirty="0" smtClean="0"/>
              <a:t>, </a:t>
            </a:r>
            <a:r>
              <a:rPr lang="en-US" dirty="0" err="1" smtClean="0"/>
              <a:t>kültürel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dini</a:t>
            </a:r>
            <a:r>
              <a:rPr lang="en-US" dirty="0" smtClean="0"/>
              <a:t> </a:t>
            </a:r>
            <a:r>
              <a:rPr lang="en-US" dirty="0" err="1" smtClean="0"/>
              <a:t>ortaklıklar</a:t>
            </a:r>
            <a:endParaRPr lang="en-US" dirty="0" smtClean="0"/>
          </a:p>
          <a:p>
            <a:r>
              <a:rPr lang="en-US" dirty="0" err="1" smtClean="0"/>
              <a:t>Toplum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farkı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538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/>
              <a:t>t</a:t>
            </a:r>
            <a:r>
              <a:rPr lang="en-US" dirty="0" err="1" smtClean="0"/>
              <a:t>oplum</a:t>
            </a:r>
            <a:r>
              <a:rPr lang="en-US" dirty="0" smtClean="0"/>
              <a:t> </a:t>
            </a:r>
            <a:r>
              <a:rPr lang="en-US" dirty="0" err="1" smtClean="0"/>
              <a:t>nedir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devletler</a:t>
            </a:r>
            <a:r>
              <a:rPr lang="en-US" dirty="0" smtClean="0"/>
              <a:t> </a:t>
            </a:r>
            <a:r>
              <a:rPr lang="en-US" dirty="0" err="1" smtClean="0"/>
              <a:t>toplumu</a:t>
            </a:r>
            <a:r>
              <a:rPr lang="en-US" dirty="0" smtClean="0"/>
              <a:t>, belli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ortak</a:t>
            </a:r>
            <a:r>
              <a:rPr lang="en-US" dirty="0" smtClean="0"/>
              <a:t> </a:t>
            </a:r>
            <a:r>
              <a:rPr lang="en-US" dirty="0" err="1" smtClean="0"/>
              <a:t>çıkar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değerlerin</a:t>
            </a:r>
            <a:r>
              <a:rPr lang="en-US" dirty="0" smtClean="0"/>
              <a:t> </a:t>
            </a:r>
            <a:r>
              <a:rPr lang="en-US" dirty="0" err="1" smtClean="0"/>
              <a:t>farkında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grup</a:t>
            </a:r>
            <a:r>
              <a:rPr lang="en-US" dirty="0" smtClean="0"/>
              <a:t> </a:t>
            </a:r>
            <a:r>
              <a:rPr lang="en-US" dirty="0" err="1" smtClean="0"/>
              <a:t>devletin</a:t>
            </a:r>
            <a:r>
              <a:rPr lang="en-US" dirty="0" smtClean="0"/>
              <a:t> </a:t>
            </a:r>
            <a:r>
              <a:rPr lang="en-US" dirty="0" err="1" smtClean="0"/>
              <a:t>birbirleriyle</a:t>
            </a:r>
            <a:r>
              <a:rPr lang="en-US" dirty="0" smtClean="0"/>
              <a:t> </a:t>
            </a:r>
            <a:r>
              <a:rPr lang="en-US" dirty="0" err="1" smtClean="0"/>
              <a:t>ilişkilerinde</a:t>
            </a:r>
            <a:r>
              <a:rPr lang="en-US" dirty="0" smtClean="0"/>
              <a:t> </a:t>
            </a:r>
            <a:r>
              <a:rPr lang="en-US" dirty="0" err="1" smtClean="0"/>
              <a:t>kendilerini</a:t>
            </a:r>
            <a:r>
              <a:rPr lang="en-US" dirty="0" smtClean="0"/>
              <a:t> </a:t>
            </a:r>
            <a:r>
              <a:rPr lang="en-US" dirty="0" err="1" smtClean="0"/>
              <a:t>ortak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kurallar</a:t>
            </a:r>
            <a:r>
              <a:rPr lang="en-US" dirty="0" smtClean="0"/>
              <a:t> </a:t>
            </a:r>
            <a:r>
              <a:rPr lang="en-US" dirty="0" err="1" smtClean="0"/>
              <a:t>setine</a:t>
            </a:r>
            <a:r>
              <a:rPr lang="en-US" dirty="0" smtClean="0"/>
              <a:t> </a:t>
            </a:r>
            <a:r>
              <a:rPr lang="en-US" dirty="0" err="1" smtClean="0"/>
              <a:t>bağlı</a:t>
            </a:r>
            <a:r>
              <a:rPr lang="en-US" dirty="0" smtClean="0"/>
              <a:t> </a:t>
            </a:r>
            <a:r>
              <a:rPr lang="en-US" dirty="0" err="1" smtClean="0"/>
              <a:t>kabul</a:t>
            </a:r>
            <a:r>
              <a:rPr lang="en-US" dirty="0" smtClean="0"/>
              <a:t> </a:t>
            </a:r>
            <a:r>
              <a:rPr lang="en-US" dirty="0" err="1" smtClean="0"/>
              <a:t>ederek</a:t>
            </a:r>
            <a:r>
              <a:rPr lang="en-US" dirty="0" smtClean="0"/>
              <a:t>, </a:t>
            </a:r>
            <a:r>
              <a:rPr lang="en-US" dirty="0" err="1" smtClean="0"/>
              <a:t>ortak</a:t>
            </a:r>
            <a:r>
              <a:rPr lang="en-US" dirty="0" smtClean="0"/>
              <a:t> </a:t>
            </a:r>
            <a:r>
              <a:rPr lang="en-US" dirty="0" err="1" smtClean="0"/>
              <a:t>kurumların</a:t>
            </a:r>
            <a:r>
              <a:rPr lang="en-US" dirty="0" smtClean="0"/>
              <a:t> </a:t>
            </a:r>
            <a:r>
              <a:rPr lang="en-US" dirty="0" err="1" smtClean="0"/>
              <a:t>işleyişine</a:t>
            </a:r>
            <a:r>
              <a:rPr lang="en-US" dirty="0" smtClean="0"/>
              <a:t> </a:t>
            </a:r>
            <a:r>
              <a:rPr lang="en-US" dirty="0" err="1" smtClean="0"/>
              <a:t>katılmasıyla</a:t>
            </a:r>
            <a:r>
              <a:rPr lang="en-US" dirty="0" smtClean="0"/>
              <a:t> </a:t>
            </a:r>
            <a:r>
              <a:rPr lang="en-US" dirty="0" err="1" smtClean="0"/>
              <a:t>oluşur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Birlikte</a:t>
            </a:r>
            <a:r>
              <a:rPr lang="en-US" dirty="0" smtClean="0"/>
              <a:t> </a:t>
            </a:r>
            <a:r>
              <a:rPr lang="en-US" dirty="0" err="1" smtClean="0"/>
              <a:t>varolma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diplomatik</a:t>
            </a:r>
            <a:r>
              <a:rPr lang="en-US" dirty="0" smtClean="0"/>
              <a:t> </a:t>
            </a:r>
            <a:r>
              <a:rPr lang="en-US" dirty="0" err="1" smtClean="0"/>
              <a:t>kültür</a:t>
            </a:r>
            <a:endParaRPr lang="en-US" dirty="0" smtClean="0"/>
          </a:p>
          <a:p>
            <a:r>
              <a:rPr lang="en-US" dirty="0" err="1" smtClean="0"/>
              <a:t>Düzeni</a:t>
            </a:r>
            <a:r>
              <a:rPr lang="en-US" dirty="0" smtClean="0"/>
              <a:t> </a:t>
            </a:r>
            <a:r>
              <a:rPr lang="en-US" dirty="0" err="1" smtClean="0"/>
              <a:t>sağlayan</a:t>
            </a:r>
            <a:r>
              <a:rPr lang="en-US" dirty="0" smtClean="0"/>
              <a:t> </a:t>
            </a:r>
            <a:r>
              <a:rPr lang="en-US" dirty="0" err="1" smtClean="0"/>
              <a:t>kurum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gelenekler</a:t>
            </a:r>
            <a:endParaRPr lang="en-US" dirty="0" smtClean="0"/>
          </a:p>
          <a:p>
            <a:r>
              <a:rPr lang="en-US" dirty="0" smtClean="0"/>
              <a:t>19. </a:t>
            </a:r>
            <a:r>
              <a:rPr lang="en-US" dirty="0" err="1" smtClean="0"/>
              <a:t>Yüzyıl</a:t>
            </a:r>
            <a:r>
              <a:rPr lang="en-US" dirty="0" smtClean="0"/>
              <a:t> </a:t>
            </a:r>
            <a:r>
              <a:rPr lang="en-US" dirty="0" err="1" smtClean="0"/>
              <a:t>Avrupa</a:t>
            </a:r>
            <a:r>
              <a:rPr lang="en-US" dirty="0" smtClean="0"/>
              <a:t> </a:t>
            </a:r>
            <a:r>
              <a:rPr lang="en-US" dirty="0" err="1" smtClean="0"/>
              <a:t>devletler</a:t>
            </a:r>
            <a:r>
              <a:rPr lang="en-US" dirty="0" smtClean="0"/>
              <a:t> </a:t>
            </a:r>
            <a:r>
              <a:rPr lang="en-US" dirty="0" err="1" smtClean="0"/>
              <a:t>toplumu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0170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Düzenin</a:t>
            </a:r>
            <a:r>
              <a:rPr lang="en-US" dirty="0" smtClean="0"/>
              <a:t> </a:t>
            </a:r>
            <a:r>
              <a:rPr lang="en-US" dirty="0" err="1" smtClean="0"/>
              <a:t>Koşulları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Şiddete</a:t>
            </a:r>
            <a:r>
              <a:rPr lang="en-US" dirty="0" smtClean="0"/>
              <a:t> </a:t>
            </a:r>
            <a:r>
              <a:rPr lang="en-US" dirty="0" err="1" smtClean="0"/>
              <a:t>sınırlama</a:t>
            </a:r>
            <a:r>
              <a:rPr lang="en-US" dirty="0" smtClean="0"/>
              <a:t> </a:t>
            </a:r>
            <a:r>
              <a:rPr lang="en-US" dirty="0" err="1" smtClean="0"/>
              <a:t>getirilmesi</a:t>
            </a:r>
            <a:r>
              <a:rPr lang="en-US" dirty="0" smtClean="0"/>
              <a:t>,</a:t>
            </a:r>
          </a:p>
          <a:p>
            <a:endParaRPr lang="en-US" dirty="0" smtClean="0"/>
          </a:p>
          <a:p>
            <a:r>
              <a:rPr lang="en-US" dirty="0" err="1" smtClean="0"/>
              <a:t>Mülkiyet</a:t>
            </a:r>
            <a:r>
              <a:rPr lang="en-US" dirty="0" smtClean="0"/>
              <a:t> </a:t>
            </a:r>
            <a:r>
              <a:rPr lang="en-US" dirty="0" err="1" smtClean="0"/>
              <a:t>haklarını</a:t>
            </a:r>
            <a:r>
              <a:rPr lang="en-US" dirty="0" smtClean="0"/>
              <a:t> </a:t>
            </a:r>
            <a:r>
              <a:rPr lang="en-US" dirty="0" err="1" smtClean="0"/>
              <a:t>desteklemek</a:t>
            </a:r>
            <a:r>
              <a:rPr lang="en-US" dirty="0" smtClean="0"/>
              <a:t>,</a:t>
            </a:r>
          </a:p>
          <a:p>
            <a:endParaRPr lang="en-US" dirty="0" smtClean="0"/>
          </a:p>
          <a:p>
            <a:r>
              <a:rPr lang="en-US" dirty="0" err="1" smtClean="0"/>
              <a:t>Anlaşmalara</a:t>
            </a:r>
            <a:r>
              <a:rPr lang="en-US" dirty="0" smtClean="0"/>
              <a:t> </a:t>
            </a:r>
            <a:r>
              <a:rPr lang="en-US" dirty="0" err="1" smtClean="0"/>
              <a:t>sadık</a:t>
            </a:r>
            <a:r>
              <a:rPr lang="en-US" dirty="0" smtClean="0"/>
              <a:t> </a:t>
            </a:r>
            <a:r>
              <a:rPr lang="en-US" dirty="0" err="1" smtClean="0"/>
              <a:t>kalınmasını</a:t>
            </a:r>
            <a:r>
              <a:rPr lang="en-US" dirty="0" smtClean="0"/>
              <a:t> </a:t>
            </a:r>
            <a:r>
              <a:rPr lang="en-US" dirty="0" err="1" smtClean="0"/>
              <a:t>sağlamak</a:t>
            </a:r>
            <a:r>
              <a:rPr lang="en-US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71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319</Words>
  <Application>Microsoft Macintosh PowerPoint</Application>
  <PresentationFormat>Widescreen</PresentationFormat>
  <Paragraphs>46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Calibri Light</vt:lpstr>
      <vt:lpstr>Arial</vt:lpstr>
      <vt:lpstr>Office Theme</vt:lpstr>
      <vt:lpstr>İngiliz okulu</vt:lpstr>
      <vt:lpstr>Tarihsel Bağlam</vt:lpstr>
      <vt:lpstr>Önemli Yazar, Düşünürler ve Eserleri</vt:lpstr>
      <vt:lpstr>İngiliz Okulu’nun Çağdaş Temsilcileri </vt:lpstr>
      <vt:lpstr>Kuramın Temel İddiaları</vt:lpstr>
      <vt:lpstr>Düşünsel Arkaplan: Grotius ve Rasyonalizm</vt:lpstr>
      <vt:lpstr>Uluslararası Toplum Nedir?</vt:lpstr>
      <vt:lpstr>Uluslararası toplum nedir?</vt:lpstr>
      <vt:lpstr>Uluslararası Düzenin Koşulları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5</cp:revision>
  <dcterms:created xsi:type="dcterms:W3CDTF">2018-03-21T09:01:43Z</dcterms:created>
  <dcterms:modified xsi:type="dcterms:W3CDTF">2018-03-21T16:34:01Z</dcterms:modified>
</cp:coreProperties>
</file>