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00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12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21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32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01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45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18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61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2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95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67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12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55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03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9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2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F8F5-E1B6-4B47-98D0-9F08FD4B0958}" type="datetimeFigureOut">
              <a:rPr lang="tr-TR" smtClean="0"/>
              <a:t>22.03.2018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2868AD-F684-4334-98B0-8D95ED595B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3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Km İçeren Seleksiyon Ortamında Eksplant Gelişimi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284539"/>
            <a:ext cx="4113212" cy="268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Km İçeren Seleksiyon Ortamında Eksplant Gelişimi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12875"/>
            <a:ext cx="40386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785939" y="788988"/>
            <a:ext cx="8569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tr-TR">
              <a:ln>
                <a:solidFill>
                  <a:schemeClr val="accent6"/>
                </a:solidFill>
              </a:ln>
              <a:latin typeface="Arial" charset="0"/>
            </a:endParaRPr>
          </a:p>
        </p:txBody>
      </p:sp>
      <p:sp>
        <p:nvSpPr>
          <p:cNvPr id="61445" name="Rectangle 3"/>
          <p:cNvSpPr txBox="1">
            <a:spLocks noChangeArrowheads="1"/>
          </p:cNvSpPr>
          <p:nvPr/>
        </p:nvSpPr>
        <p:spPr bwMode="auto">
          <a:xfrm>
            <a:off x="1666876" y="319088"/>
            <a:ext cx="8786813" cy="5000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tr-TR" altLang="tr-TR" sz="2400">
                <a:solidFill>
                  <a:srgbClr val="FF0000"/>
                </a:solidFill>
                <a:latin typeface="Comic Sans MS" panose="030F0702030302020204" pitchFamily="66" charset="0"/>
              </a:rPr>
              <a:t>Seçici Antibiyotiklerin Bulunduğu Ortamda Sürgün Gelişimi</a:t>
            </a:r>
            <a:endParaRPr lang="en-US" altLang="tr-TR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163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2468" name="Picture 6" descr="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36098763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2" name="Picture 6" descr="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13246966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6" name="Picture 6" descr="1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17371448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540" name="Picture 6" descr="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838326"/>
            <a:ext cx="4319587" cy="3535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9453435">
            <a:off x="1528763" y="387351"/>
            <a:ext cx="1319212" cy="322263"/>
          </a:xfrm>
          <a:prstGeom prst="rect">
            <a:avLst/>
          </a:prstGeom>
          <a:solidFill>
            <a:srgbClr val="FF3300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r-T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11336091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1847850" y="979488"/>
            <a:ext cx="8496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2208214" y="476250"/>
            <a:ext cx="8135937" cy="431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200" i="1">
                <a:solidFill>
                  <a:srgbClr val="FF0000"/>
                </a:solidFill>
                <a:latin typeface="Comic Sans MS" panose="030F0702030302020204" pitchFamily="66" charset="0"/>
              </a:rPr>
              <a:t>Agrobacterium</a:t>
            </a:r>
            <a:r>
              <a:rPr lang="tr-TR" altLang="tr-TR" sz="2000" i="1">
                <a:solidFill>
                  <a:srgbClr val="FF0000"/>
                </a:solidFill>
                <a:latin typeface="Comic Sans MS" panose="030F0702030302020204" pitchFamily="66" charset="0"/>
              </a:rPr>
              <a:t> tumefaciens </a:t>
            </a:r>
            <a:r>
              <a:rPr lang="tr-TR" altLang="tr-TR" sz="2000">
                <a:solidFill>
                  <a:srgbClr val="FF0000"/>
                </a:solidFill>
                <a:latin typeface="Comic Sans MS" panose="030F0702030302020204" pitchFamily="66" charset="0"/>
              </a:rPr>
              <a:t>Aracılığıyla Bitkilere Gen Aktarımı</a:t>
            </a:r>
            <a:r>
              <a:rPr lang="tr-TR" altLang="tr-TR" sz="2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altLang="tr-TR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GUS Analizi-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9" y="1428750"/>
            <a:ext cx="3673475" cy="2393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US Analizi-7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188" y="1428750"/>
            <a:ext cx="3611562" cy="2393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1" y="4095750"/>
            <a:ext cx="2790825" cy="2190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2242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40</Words>
  <Application>Microsoft Office PowerPoint</Application>
  <PresentationFormat>Geniş ekran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Comic Sans MS</vt:lpstr>
      <vt:lpstr>Wingdings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1</cp:revision>
  <dcterms:created xsi:type="dcterms:W3CDTF">2018-03-22T08:49:13Z</dcterms:created>
  <dcterms:modified xsi:type="dcterms:W3CDTF">2018-03-22T08:49:28Z</dcterms:modified>
</cp:coreProperties>
</file>