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46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44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71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048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0460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26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78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72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8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35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23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89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13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307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45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65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C017B2-D429-47D1-A5FC-530304FC3A24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98DEC6-E51F-4E74-89F2-A09C9F441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9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İNCE SES -KALIN SES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/>
              <a:t>İlgili Kazanım: </a:t>
            </a:r>
            <a:r>
              <a:rPr lang="tr-TR" dirty="0"/>
              <a:t>B.5. Duyduğu ince ve kalın sesleri ayırt eder</a:t>
            </a:r>
          </a:p>
        </p:txBody>
      </p:sp>
    </p:spTree>
    <p:extLst>
      <p:ext uri="{BB962C8B-B14F-4D97-AF65-F5344CB8AC3E}">
        <p14:creationId xmlns:p14="http://schemas.microsoft.com/office/powerpoint/2010/main" val="27991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Üzerinde anne, baba, ağabey, kız çocuk ve bebeği simgeleyen resimlerin olduğu kartlar </a:t>
            </a:r>
            <a:r>
              <a:rPr lang="tr-TR" dirty="0" smtClean="0"/>
              <a:t>hazırlayın. </a:t>
            </a:r>
          </a:p>
          <a:p>
            <a:r>
              <a:rPr lang="tr-TR" dirty="0" smtClean="0"/>
              <a:t>Kartları </a:t>
            </a:r>
            <a:r>
              <a:rPr lang="tr-TR" dirty="0"/>
              <a:t>öğrencilerinizin tümünün görebileceği biçimde ve karışık olarak tahtaya </a:t>
            </a:r>
            <a:r>
              <a:rPr lang="tr-TR" dirty="0" smtClean="0"/>
              <a:t>asın. </a:t>
            </a:r>
          </a:p>
          <a:p>
            <a:r>
              <a:rPr lang="tr-TR" dirty="0" smtClean="0"/>
              <a:t>Astığınız </a:t>
            </a:r>
            <a:r>
              <a:rPr lang="tr-TR" dirty="0"/>
              <a:t>resimlerin bir aile olduğunu ve bu ailedeki kişilerin seslerinden hangisinin daha kalın olduğunu </a:t>
            </a:r>
            <a:r>
              <a:rPr lang="tr-TR" dirty="0" smtClean="0"/>
              <a:t>sorun. </a:t>
            </a:r>
          </a:p>
          <a:p>
            <a:r>
              <a:rPr lang="tr-TR" dirty="0" smtClean="0"/>
              <a:t>Kalın </a:t>
            </a:r>
            <a:r>
              <a:rPr lang="tr-TR" dirty="0"/>
              <a:t>sesten ince sese </a:t>
            </a:r>
            <a:r>
              <a:rPr lang="tr-TR" dirty="0" smtClean="0"/>
              <a:t>doğru </a:t>
            </a:r>
            <a:r>
              <a:rPr lang="tr-TR" dirty="0"/>
              <a:t>resimdeki kişilerin seslerini sıralamalarını </a:t>
            </a:r>
            <a:r>
              <a:rPr lang="tr-TR" dirty="0" smtClean="0"/>
              <a:t>isteyin. </a:t>
            </a:r>
          </a:p>
          <a:p>
            <a:r>
              <a:rPr lang="tr-TR" dirty="0" smtClean="0"/>
              <a:t>Doğru </a:t>
            </a:r>
            <a:r>
              <a:rPr lang="tr-TR" dirty="0"/>
              <a:t>sıralama yapıldıkça kartları kalın sesten ince sese doğru soldan sağa </a:t>
            </a:r>
            <a:r>
              <a:rPr lang="tr-TR" dirty="0" smtClean="0"/>
              <a:t>yerleştirin. </a:t>
            </a:r>
          </a:p>
          <a:p>
            <a:r>
              <a:rPr lang="tr-TR" dirty="0" smtClean="0"/>
              <a:t>Sıralama </a:t>
            </a:r>
            <a:r>
              <a:rPr lang="tr-TR" dirty="0"/>
              <a:t>baba, ağabey, anne, kız çocuk ve bebek şeklinde olacaktır.</a:t>
            </a:r>
          </a:p>
        </p:txBody>
      </p:sp>
    </p:spTree>
    <p:extLst>
      <p:ext uri="{BB962C8B-B14F-4D97-AF65-F5344CB8AC3E}">
        <p14:creationId xmlns:p14="http://schemas.microsoft.com/office/powerpoint/2010/main" val="402965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Seslerin incelik ve kalınlıklarını tespit ettikten sonra bu sesleri yine kalından inceye doğru beden seslerini </a:t>
            </a:r>
            <a:r>
              <a:rPr lang="tr-TR" dirty="0" smtClean="0"/>
              <a:t>kullanarak </a:t>
            </a:r>
            <a:r>
              <a:rPr lang="tr-TR" dirty="0"/>
              <a:t>ifade etmelerini </a:t>
            </a:r>
            <a:r>
              <a:rPr lang="tr-TR" dirty="0" smtClean="0"/>
              <a:t>isteyin. </a:t>
            </a:r>
          </a:p>
          <a:p>
            <a:r>
              <a:rPr lang="tr-TR" dirty="0" smtClean="0"/>
              <a:t>Öğrencilerinize </a:t>
            </a:r>
            <a:r>
              <a:rPr lang="tr-TR" dirty="0"/>
              <a:t>doğru beden seslerini kullanmalarında yardımcı </a:t>
            </a:r>
            <a:r>
              <a:rPr lang="tr-TR" dirty="0" smtClean="0"/>
              <a:t>olun.</a:t>
            </a:r>
          </a:p>
          <a:p>
            <a:r>
              <a:rPr lang="tr-TR" dirty="0"/>
              <a:t>Baba sesi ifade edilirken göğse vurulur.</a:t>
            </a:r>
          </a:p>
          <a:p>
            <a:r>
              <a:rPr lang="tr-TR" dirty="0"/>
              <a:t>Ağabey (15 yaşında) sesi ifade edilirken ayaklar yere vurulur.</a:t>
            </a:r>
          </a:p>
          <a:p>
            <a:r>
              <a:rPr lang="tr-TR" dirty="0"/>
              <a:t>Anne sesi ifade edilirken elle dize vurulur.</a:t>
            </a:r>
          </a:p>
          <a:p>
            <a:r>
              <a:rPr lang="tr-TR" dirty="0"/>
              <a:t>Kız çocuk /abla (9 yaşında) sesi ifade edilirken eller birbirine vurulur.</a:t>
            </a:r>
          </a:p>
          <a:p>
            <a:r>
              <a:rPr lang="tr-TR" dirty="0"/>
              <a:t>Bebek sesi ifade edilirken parmak şaklatılır.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811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Öğrencilerinizden gösterdiğiniz resmin beden </a:t>
            </a:r>
            <a:r>
              <a:rPr lang="tr-TR" dirty="0" smtClean="0"/>
              <a:t>vuruşunu </a:t>
            </a:r>
            <a:r>
              <a:rPr lang="tr-TR" dirty="0"/>
              <a:t>yapmalarını isteyiniz. </a:t>
            </a:r>
            <a:endParaRPr lang="tr-TR" dirty="0" smtClean="0"/>
          </a:p>
          <a:p>
            <a:r>
              <a:rPr lang="tr-TR" dirty="0" smtClean="0"/>
              <a:t>Resimleri </a:t>
            </a:r>
            <a:r>
              <a:rPr lang="tr-TR" dirty="0"/>
              <a:t>karışık olarak </a:t>
            </a:r>
            <a:r>
              <a:rPr lang="tr-TR" dirty="0" smtClean="0"/>
              <a:t>göstererek </a:t>
            </a:r>
            <a:r>
              <a:rPr lang="tr-TR" dirty="0"/>
              <a:t>oyunu çeşitlendirebilirsiniz.</a:t>
            </a:r>
          </a:p>
          <a:p>
            <a:r>
              <a:rPr lang="tr-TR" dirty="0"/>
              <a:t>Daha sonra tahtaya kısa yatay bir çizgi çiziniz. </a:t>
            </a:r>
            <a:r>
              <a:rPr lang="tr-TR" dirty="0" smtClean="0"/>
              <a:t>Çizdiğiniz </a:t>
            </a:r>
            <a:r>
              <a:rPr lang="tr-TR" dirty="0"/>
              <a:t>çizginin ailedeki ağabeyin sesini ifade ettiğini belirtiniz. </a:t>
            </a:r>
            <a:endParaRPr lang="tr-TR" dirty="0" smtClean="0"/>
          </a:p>
          <a:p>
            <a:pPr lvl="1"/>
            <a:r>
              <a:rPr lang="tr-TR" dirty="0" smtClean="0"/>
              <a:t>Bu </a:t>
            </a:r>
            <a:r>
              <a:rPr lang="tr-TR" dirty="0"/>
              <a:t>sese göre diğer seslerin yerlerini </a:t>
            </a:r>
            <a:r>
              <a:rPr lang="tr-TR" dirty="0" smtClean="0"/>
              <a:t>tartışarak birlikte </a:t>
            </a:r>
            <a:r>
              <a:rPr lang="tr-TR" dirty="0"/>
              <a:t>tespit ediniz ve tahtada gösteriniz. </a:t>
            </a:r>
            <a:endParaRPr lang="tr-TR" dirty="0" smtClean="0"/>
          </a:p>
          <a:p>
            <a:pPr lvl="1"/>
            <a:r>
              <a:rPr lang="tr-TR" dirty="0" smtClean="0"/>
              <a:t>En </a:t>
            </a:r>
            <a:r>
              <a:rPr lang="tr-TR" dirty="0"/>
              <a:t>kalın sesi en alttaki çizgi ile en ince sesi en yukarıdaki çizgi ile gösteriniz. </a:t>
            </a:r>
          </a:p>
        </p:txBody>
      </p:sp>
    </p:spTree>
    <p:extLst>
      <p:ext uri="{BB962C8B-B14F-4D97-AF65-F5344CB8AC3E}">
        <p14:creationId xmlns:p14="http://schemas.microsoft.com/office/powerpoint/2010/main" val="405917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05" y="2557463"/>
            <a:ext cx="2684190" cy="3317875"/>
          </a:xfrm>
        </p:spPr>
      </p:pic>
    </p:spTree>
    <p:extLst>
      <p:ext uri="{BB962C8B-B14F-4D97-AF65-F5344CB8AC3E}">
        <p14:creationId xmlns:p14="http://schemas.microsoft.com/office/powerpoint/2010/main" val="3041768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Tahtanın </a:t>
            </a:r>
            <a:r>
              <a:rPr lang="tr-TR" dirty="0"/>
              <a:t>ortasına yatay uzunca bir çizgi daha çiziniz. Çalgınızla bir ses çalınız ve o sesin bu </a:t>
            </a:r>
            <a:r>
              <a:rPr lang="tr-TR" dirty="0" smtClean="0"/>
              <a:t>çizgiyi </a:t>
            </a:r>
            <a:r>
              <a:rPr lang="tr-TR" dirty="0"/>
              <a:t>ifade ettiğini </a:t>
            </a:r>
            <a:r>
              <a:rPr lang="tr-TR" dirty="0" smtClean="0"/>
              <a:t>söyleyin. </a:t>
            </a:r>
          </a:p>
          <a:p>
            <a:pPr lvl="1"/>
            <a:r>
              <a:rPr lang="tr-TR" dirty="0" smtClean="0"/>
              <a:t>Çaldığınız </a:t>
            </a:r>
            <a:r>
              <a:rPr lang="tr-TR" dirty="0"/>
              <a:t>bu sesten daha ince bir ses çaldığınızda çizginin üst tarafını, kalın bir ses çaldığınızda ise çizginin alt tarafını işaretlemelerini </a:t>
            </a:r>
            <a:r>
              <a:rPr lang="tr-TR" dirty="0" smtClean="0"/>
              <a:t>isteyin. </a:t>
            </a:r>
          </a:p>
          <a:p>
            <a:pPr lvl="1"/>
            <a:r>
              <a:rPr lang="tr-TR" dirty="0" smtClean="0"/>
              <a:t>Sorduğunuz </a:t>
            </a:r>
            <a:r>
              <a:rPr lang="tr-TR" dirty="0"/>
              <a:t>ses bir önceki sesten daha ince ise o sesin işaret yeri de diğer bir önce sorduğunuz sesten daha yüksekte olmalıdır. </a:t>
            </a:r>
            <a:endParaRPr lang="tr-TR" dirty="0" smtClean="0"/>
          </a:p>
          <a:p>
            <a:pPr lvl="1"/>
            <a:r>
              <a:rPr lang="tr-TR" dirty="0" smtClean="0"/>
              <a:t>Seslerin </a:t>
            </a:r>
            <a:r>
              <a:rPr lang="tr-TR" dirty="0"/>
              <a:t>incelik ve </a:t>
            </a:r>
            <a:r>
              <a:rPr lang="tr-TR" dirty="0" smtClean="0"/>
              <a:t>kalınlıklarına </a:t>
            </a:r>
            <a:r>
              <a:rPr lang="tr-TR" dirty="0"/>
              <a:t>göre tahtadaki yerlerine ( yüksekliklerine) dikkat etmelerini </a:t>
            </a:r>
            <a:r>
              <a:rPr lang="tr-TR" dirty="0" smtClean="0"/>
              <a:t>isteyin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0566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Ses yüksekliklerini kutucuklara işaretleyin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73" y="2706827"/>
            <a:ext cx="3563753" cy="230456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30590"/>
            <a:ext cx="5744377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Beden perküsyonunu kullanarak ince ve kalın sesi ayırt etme çalışmaları </a:t>
            </a:r>
            <a:r>
              <a:rPr lang="tr-TR" dirty="0" smtClean="0"/>
              <a:t>yapalım. </a:t>
            </a:r>
          </a:p>
          <a:p>
            <a:r>
              <a:rPr lang="tr-TR" dirty="0" smtClean="0"/>
              <a:t>Parmak </a:t>
            </a:r>
            <a:r>
              <a:rPr lang="tr-TR" dirty="0" err="1"/>
              <a:t>şıklatma</a:t>
            </a:r>
            <a:r>
              <a:rPr lang="tr-TR" dirty="0"/>
              <a:t> sesi ile dize vurma sesini </a:t>
            </a:r>
            <a:r>
              <a:rPr lang="tr-TR" dirty="0" smtClean="0"/>
              <a:t>karşılaştıralım; (parmak </a:t>
            </a:r>
            <a:r>
              <a:rPr lang="tr-TR" dirty="0" err="1"/>
              <a:t>şıklat­ma</a:t>
            </a:r>
            <a:r>
              <a:rPr lang="tr-TR" dirty="0"/>
              <a:t> sesinin </a:t>
            </a:r>
            <a:r>
              <a:rPr lang="tr-TR" dirty="0" smtClean="0"/>
              <a:t>ince </a:t>
            </a:r>
            <a:r>
              <a:rPr lang="tr-TR" dirty="0"/>
              <a:t>dize vurma sesinin kalın olduğu fikrine birlikte </a:t>
            </a:r>
            <a:r>
              <a:rPr lang="tr-TR" dirty="0" smtClean="0"/>
              <a:t>ulaşmak esas).</a:t>
            </a:r>
          </a:p>
          <a:p>
            <a:r>
              <a:rPr lang="tr-TR" dirty="0" smtClean="0"/>
              <a:t>Öğrendiklerimizi birlikte uygulayalım. </a:t>
            </a:r>
          </a:p>
          <a:p>
            <a:r>
              <a:rPr lang="tr-TR" dirty="0" smtClean="0"/>
              <a:t>Çalgı üzerinde görelim.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9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Kolaj (Kes-yapıştır) Çalışması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Sınıfta </a:t>
            </a:r>
            <a:r>
              <a:rPr lang="tr-TR" dirty="0"/>
              <a:t>gruplar oluşturunuz. Oluşturduğunuz gruplardan dergi, gazete vb. yerlerden ev aletleri, farklı araçlar ve hayvan resimleri bul­malarını ve buldukları resimleri keserek sınıfa </a:t>
            </a:r>
            <a:r>
              <a:rPr lang="tr-TR" dirty="0" smtClean="0"/>
              <a:t>getirmeliler.</a:t>
            </a:r>
          </a:p>
          <a:p>
            <a:pPr marL="0" indent="0">
              <a:buNone/>
            </a:pPr>
            <a:r>
              <a:rPr lang="tr-TR" dirty="0" smtClean="0"/>
              <a:t>Kartona yapıştırmalarını isteyiniz.</a:t>
            </a:r>
          </a:p>
          <a:p>
            <a:pPr marL="0" indent="0">
              <a:buNone/>
            </a:pPr>
            <a:r>
              <a:rPr lang="tr-TR" dirty="0" smtClean="0"/>
              <a:t>İnce ve kalın sesli olanların sıralanmasını isteyelim.</a:t>
            </a:r>
          </a:p>
          <a:p>
            <a:pPr marL="0" indent="0">
              <a:buNone/>
            </a:pPr>
            <a:r>
              <a:rPr lang="tr-TR" dirty="0" smtClean="0"/>
              <a:t>Kategorize edip panoda sergileyelim.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4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Kolaj Yapalım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24" y="2557463"/>
            <a:ext cx="3227151" cy="3317875"/>
          </a:xfrm>
        </p:spPr>
      </p:pic>
    </p:spTree>
    <p:extLst>
      <p:ext uri="{BB962C8B-B14F-4D97-AF65-F5344CB8AC3E}">
        <p14:creationId xmlns:p14="http://schemas.microsoft.com/office/powerpoint/2010/main" val="9374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Şu Resimde </a:t>
            </a:r>
            <a:r>
              <a:rPr lang="tr-TR" dirty="0"/>
              <a:t>ne anlatılmış? Neler var? Daha çok hangi renkler </a:t>
            </a:r>
            <a:r>
              <a:rPr lang="tr-TR" dirty="0" smtClean="0"/>
              <a:t>kullanılmış?</a:t>
            </a:r>
            <a:endParaRPr lang="tr-TR" dirty="0"/>
          </a:p>
          <a:p>
            <a:r>
              <a:rPr lang="tr-TR" dirty="0" smtClean="0"/>
              <a:t>Resimde </a:t>
            </a:r>
            <a:r>
              <a:rPr lang="tr-TR" dirty="0"/>
              <a:t>açık tonlardaki renkleri ince tınılı, koyu tonlardaki renk­leri kalın tınılı ses veren çalgılarla </a:t>
            </a:r>
            <a:r>
              <a:rPr lang="tr-TR" dirty="0" smtClean="0"/>
              <a:t>çalalım.</a:t>
            </a:r>
          </a:p>
          <a:p>
            <a:r>
              <a:rPr lang="tr-TR" dirty="0" smtClean="0"/>
              <a:t>Ses kaynaklarını bulup resmi sesle temsil etmeye çalışalım.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39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İşaret Seslendirme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El işaretleri ile seslerin kalınlığını ve inceliğini sez­dirme </a:t>
            </a:r>
            <a:r>
              <a:rPr lang="tr-TR" dirty="0" smtClean="0"/>
              <a:t>çalışması.</a:t>
            </a:r>
          </a:p>
          <a:p>
            <a:r>
              <a:rPr lang="tr-TR" dirty="0"/>
              <a:t>E</a:t>
            </a:r>
            <a:r>
              <a:rPr lang="tr-TR" dirty="0" smtClean="0"/>
              <a:t>l </a:t>
            </a:r>
            <a:r>
              <a:rPr lang="tr-TR" dirty="0"/>
              <a:t>aşağıya </a:t>
            </a:r>
            <a:r>
              <a:rPr lang="tr-TR" dirty="0" smtClean="0"/>
              <a:t>indiğinde </a:t>
            </a:r>
            <a:r>
              <a:rPr lang="tr-TR" dirty="0"/>
              <a:t>kalın ses </a:t>
            </a:r>
            <a:r>
              <a:rPr lang="tr-TR" dirty="0" smtClean="0"/>
              <a:t>çıkarma, </a:t>
            </a:r>
            <a:r>
              <a:rPr lang="tr-TR" dirty="0"/>
              <a:t>yukarıya </a:t>
            </a:r>
            <a:r>
              <a:rPr lang="tr-TR" dirty="0" smtClean="0"/>
              <a:t>kaldırıldığında </a:t>
            </a:r>
            <a:r>
              <a:rPr lang="tr-TR" dirty="0"/>
              <a:t>ise ince ses </a:t>
            </a:r>
            <a:r>
              <a:rPr lang="tr-TR" dirty="0" smtClean="0"/>
              <a:t>çıkarılır. (elin </a:t>
            </a:r>
            <a:r>
              <a:rPr lang="tr-TR" dirty="0"/>
              <a:t>duruşu onları </a:t>
            </a:r>
            <a:r>
              <a:rPr lang="tr-TR" dirty="0" smtClean="0"/>
              <a:t>yanıltmamalıdır).</a:t>
            </a:r>
          </a:p>
          <a:p>
            <a:r>
              <a:rPr lang="tr-TR" dirty="0"/>
              <a:t>Ş</a:t>
            </a:r>
            <a:r>
              <a:rPr lang="tr-TR" dirty="0" smtClean="0"/>
              <a:t>arkıyı </a:t>
            </a:r>
            <a:r>
              <a:rPr lang="tr-TR" dirty="0"/>
              <a:t>öğren­cilerinize tekrar yoluyla </a:t>
            </a:r>
            <a:r>
              <a:rPr lang="tr-TR" dirty="0" smtClean="0"/>
              <a:t>öğretme çalışması.</a:t>
            </a:r>
          </a:p>
          <a:p>
            <a:r>
              <a:rPr lang="tr-TR" dirty="0"/>
              <a:t>Öğrencilerinizden </a:t>
            </a:r>
            <a:r>
              <a:rPr lang="tr-TR" dirty="0" smtClean="0"/>
              <a:t>şarkıyı </a:t>
            </a:r>
            <a:r>
              <a:rPr lang="tr-TR" dirty="0"/>
              <a:t>söylerken sizinle birlikte el duruşlarını yapmalarını isteyiniz. Öğrencilerinizin şarkıyı seslendirirken ince ve kalın seslerde doğru el duruşlarını yapıp yapmadıklarını gözlemleyiniz. </a:t>
            </a:r>
          </a:p>
        </p:txBody>
      </p:sp>
    </p:spTree>
    <p:extLst>
      <p:ext uri="{BB962C8B-B14F-4D97-AF65-F5344CB8AC3E}">
        <p14:creationId xmlns:p14="http://schemas.microsoft.com/office/powerpoint/2010/main" val="33808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YAŞASIN OKULUMUZ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Daha dün annemizin,</a:t>
            </a:r>
          </a:p>
          <a:p>
            <a:r>
              <a:rPr lang="tr-TR" dirty="0"/>
              <a:t>Kollarında yaşarken.</a:t>
            </a:r>
          </a:p>
          <a:p>
            <a:r>
              <a:rPr lang="tr-TR" dirty="0"/>
              <a:t>Çiçekli bahçemizin,</a:t>
            </a:r>
          </a:p>
          <a:p>
            <a:r>
              <a:rPr lang="tr-TR" dirty="0"/>
              <a:t>Yollarında koşarken.</a:t>
            </a:r>
          </a:p>
          <a:p>
            <a:r>
              <a:rPr lang="tr-TR" dirty="0"/>
              <a:t>Şimdi okullu olduk,</a:t>
            </a:r>
          </a:p>
          <a:p>
            <a:r>
              <a:rPr lang="tr-TR" dirty="0"/>
              <a:t>Sınıfları doldurduk.</a:t>
            </a:r>
          </a:p>
          <a:p>
            <a:r>
              <a:rPr lang="tr-TR" dirty="0"/>
              <a:t>Sevinçliyiz hepimiz,</a:t>
            </a:r>
          </a:p>
          <a:p>
            <a:r>
              <a:rPr lang="tr-TR" dirty="0"/>
              <a:t>Yaşasın okulumuz.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55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Dinleme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Öğrencilerinize ince ve kalın sesleri rahatlıkla ayırt edebileceği enstrüman sesleri veya tek enstrüman ile ses­lendirilen eserler dinletiniz (ince sesler için keman, kalın sesler için viyolonsel; ince sesler için zurna, kalın sesler için mey; ince sesler için darbuka, kalın sesler için davul gibi).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Eserleri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tüm öğrencilerinize dinleterek ince sesler için parmaklarını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şıklatmalarını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kalın sesler için dizlerine vurmalarını isteyiniz.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99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İşaret Seslendirme Uygulayalım 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35" y="2495756"/>
            <a:ext cx="3677163" cy="3315163"/>
          </a:xfrm>
        </p:spPr>
      </p:pic>
    </p:spTree>
    <p:extLst>
      <p:ext uri="{BB962C8B-B14F-4D97-AF65-F5344CB8AC3E}">
        <p14:creationId xmlns:p14="http://schemas.microsoft.com/office/powerpoint/2010/main" val="34496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463</TotalTime>
  <Words>620</Words>
  <Application>Microsoft Office PowerPoint</Application>
  <PresentationFormat>Geniş ekran</PresentationFormat>
  <Paragraphs>56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 Unicode MS</vt:lpstr>
      <vt:lpstr>Arial</vt:lpstr>
      <vt:lpstr>Garamond</vt:lpstr>
      <vt:lpstr>Times New Roman</vt:lpstr>
      <vt:lpstr>Organik</vt:lpstr>
      <vt:lpstr>İNCE SES -KALIN SES</vt:lpstr>
      <vt:lpstr>PowerPoint Sunusu</vt:lpstr>
      <vt:lpstr>Kolaj (Kes-yapıştır) Çalışması</vt:lpstr>
      <vt:lpstr>Kolaj Yapalım</vt:lpstr>
      <vt:lpstr>PowerPoint Sunusu</vt:lpstr>
      <vt:lpstr>İşaret Seslendirme</vt:lpstr>
      <vt:lpstr>YAŞASIN OKULUMUZ</vt:lpstr>
      <vt:lpstr>Dinleme</vt:lpstr>
      <vt:lpstr>İşaret Seslendirme Uygulayalım </vt:lpstr>
      <vt:lpstr>PowerPoint Sunusu</vt:lpstr>
      <vt:lpstr>PowerPoint Sunusu</vt:lpstr>
      <vt:lpstr>PowerPoint Sunusu</vt:lpstr>
      <vt:lpstr>PowerPoint Sunusu</vt:lpstr>
      <vt:lpstr>PowerPoint Sunusu</vt:lpstr>
      <vt:lpstr>Ses yüksekliklerini kutucuklara işaretleyin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İNCE SES -KALIN SES</dc:title>
  <dc:creator>svr</dc:creator>
  <cp:lastModifiedBy>svr</cp:lastModifiedBy>
  <cp:revision>8</cp:revision>
  <dcterms:created xsi:type="dcterms:W3CDTF">2018-03-26T09:37:49Z</dcterms:created>
  <dcterms:modified xsi:type="dcterms:W3CDTF">2018-03-30T10:55:29Z</dcterms:modified>
</cp:coreProperties>
</file>