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41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EEFD-61AF-495E-BBFB-49F4E31E7F0E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A5BC-4F33-453C-B0B5-A5E027A51127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E3F2-E7A9-4158-9EC2-8E9065EB36F6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89A1-09F4-4D4C-BBBF-C5236E6D24FC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0838-5081-40CE-BCFF-D8E9C8204CD3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7977-8965-49C1-97E9-32D4488CBAC9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85EA-47A7-4A06-925A-337E5D7F6CB9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F1FB-0DC2-449C-B378-66BB446CA3ED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4AB-838B-4DA0-AA6C-38F94CEEEE87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9797-6579-4CD2-AEAD-8FCBB24DC8F6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DE55-B3BF-43E4-B298-6187A01362D5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C6BEF4-4FB2-4889-AE25-99DB40AECB23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0457" y="180303"/>
            <a:ext cx="100712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Yedinci Hafta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Ara Sınav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12" y="2137893"/>
            <a:ext cx="8203842" cy="399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7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Perpetua</vt:lpstr>
      <vt:lpstr>Vladimir Script</vt:lpstr>
      <vt:lpstr>Wingdings 2</vt:lpstr>
      <vt:lpstr>2_Hisse Senedi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140</cp:revision>
  <dcterms:created xsi:type="dcterms:W3CDTF">2016-02-29T19:43:42Z</dcterms:created>
  <dcterms:modified xsi:type="dcterms:W3CDTF">2018-03-30T16:27:31Z</dcterms:modified>
  <cp:contentStatus/>
</cp:coreProperties>
</file>