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1" r:id="rId3"/>
    <p:sldId id="271" r:id="rId4"/>
    <p:sldId id="264" r:id="rId5"/>
    <p:sldId id="281" r:id="rId6"/>
    <p:sldId id="268" r:id="rId7"/>
    <p:sldId id="269" r:id="rId8"/>
    <p:sldId id="272" r:id="rId9"/>
    <p:sldId id="274" r:id="rId10"/>
    <p:sldId id="275" r:id="rId11"/>
    <p:sldId id="265" r:id="rId12"/>
    <p:sldId id="278" r:id="rId13"/>
    <p:sldId id="280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F5"/>
    <a:srgbClr val="7A7146"/>
    <a:srgbClr val="454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4660"/>
  </p:normalViewPr>
  <p:slideViewPr>
    <p:cSldViewPr>
      <p:cViewPr varScale="1">
        <p:scale>
          <a:sx n="87" d="100"/>
          <a:sy n="87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A6206-0369-4A4B-86A2-8CA1FCCA3242}" type="datetimeFigureOut">
              <a:rPr lang="tr-TR" smtClean="0"/>
              <a:pPr/>
              <a:t>1.4.2018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79675-5D32-4F5A-BB01-030EA64AD1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6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https://en.wikipedia.org/wiki/Earth%27s_rotation#/media/File:Globespin.gifhttps://en.wikipedia.org/wiki/Earth%27s_rotation#/media/File:Globespin.gif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04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https://en.wikipedia.org/wiki/Earth%27s_orbit#/media/File:North_season.jpg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41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https://www.kisspng.com/png-palm-islands-travel-arecaceae-illustration-coconut-322246/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79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chemeClr val="bg1"/>
                </a:solidFill>
              </a:rPr>
              <a:t>Doç. Dr. Tolgahan Kılıçoğlu’nun fotoğrafı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91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694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Ankara’nın enlemi</a:t>
            </a:r>
            <a:r>
              <a:rPr lang="tr-TR" baseline="0" dirty="0" smtClean="0"/>
              <a:t> 39 55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0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6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1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4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15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6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3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8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33FB-7E8C-4B1B-8883-AABE49E4707F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1628800"/>
            <a:ext cx="7772400" cy="1470025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GÖRÜNEN VE GÜNLÜK HAREKETLER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8052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  <a:t>       </a:t>
            </a:r>
            <a:b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  <a:t>        Güneş’in Görünen Hareketi </a:t>
            </a:r>
            <a:b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 descr="C:\Users\admin\Desktop\güneş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86058"/>
            <a:ext cx="419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2211388" y="5129213"/>
            <a:ext cx="4762" cy="158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8" y="0"/>
              </a:cxn>
            </a:cxnLst>
            <a:rect l="0" t="0" r="r" b="b"/>
            <a:pathLst>
              <a:path w="8" h="1">
                <a:moveTo>
                  <a:pt x="8" y="0"/>
                </a:moveTo>
                <a:lnTo>
                  <a:pt x="0" y="0"/>
                </a:lnTo>
                <a:lnTo>
                  <a:pt x="0" y="1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2192338" y="5292725"/>
            <a:ext cx="47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0" y="1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638425" y="5667375"/>
            <a:ext cx="1588" cy="47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0"/>
              </a:cxn>
              <a:cxn ang="0">
                <a:pos x="0" y="8"/>
              </a:cxn>
            </a:cxnLst>
            <a:rect l="0" t="0" r="r" b="b"/>
            <a:pathLst>
              <a:path w="1" h="8">
                <a:moveTo>
                  <a:pt x="0" y="8"/>
                </a:moveTo>
                <a:lnTo>
                  <a:pt x="1" y="8"/>
                </a:lnTo>
                <a:lnTo>
                  <a:pt x="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728913" y="5626100"/>
            <a:ext cx="158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"/>
              </a:cxn>
              <a:cxn ang="0">
                <a:pos x="1" y="9"/>
              </a:cxn>
              <a:cxn ang="0">
                <a:pos x="0" y="0"/>
              </a:cxn>
            </a:cxnLst>
            <a:rect l="0" t="0" r="r" b="b"/>
            <a:pathLst>
              <a:path w="1" h="9">
                <a:moveTo>
                  <a:pt x="0" y="0"/>
                </a:moveTo>
                <a:lnTo>
                  <a:pt x="0" y="9"/>
                </a:lnTo>
                <a:lnTo>
                  <a:pt x="1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181475" y="2803525"/>
            <a:ext cx="774700" cy="949325"/>
            <a:chOff x="2227" y="1152"/>
            <a:chExt cx="1300" cy="1594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346871">
              <a:off x="2227" y="1611"/>
              <a:ext cx="1300" cy="1135"/>
              <a:chOff x="2227" y="1611"/>
              <a:chExt cx="1300" cy="1135"/>
            </a:xfrm>
          </p:grpSpPr>
          <p:sp>
            <p:nvSpPr>
              <p:cNvPr id="11" name="Freeform 8"/>
              <p:cNvSpPr>
                <a:spLocks/>
              </p:cNvSpPr>
              <p:nvPr/>
            </p:nvSpPr>
            <p:spPr bwMode="auto">
              <a:xfrm rot="2394072">
                <a:off x="2329" y="1630"/>
                <a:ext cx="1097" cy="1097"/>
              </a:xfrm>
              <a:custGeom>
                <a:avLst/>
                <a:gdLst/>
                <a:ahLst/>
                <a:cxnLst>
                  <a:cxn ang="0">
                    <a:pos x="593" y="1097"/>
                  </a:cxn>
                  <a:cxn ang="0">
                    <a:pos x="659" y="1085"/>
                  </a:cxn>
                  <a:cxn ang="0">
                    <a:pos x="725" y="1067"/>
                  </a:cxn>
                  <a:cxn ang="0">
                    <a:pos x="785" y="1043"/>
                  </a:cxn>
                  <a:cxn ang="0">
                    <a:pos x="845" y="1013"/>
                  </a:cxn>
                  <a:cxn ang="0">
                    <a:pos x="899" y="971"/>
                  </a:cxn>
                  <a:cxn ang="0">
                    <a:pos x="941" y="929"/>
                  </a:cxn>
                  <a:cxn ang="0">
                    <a:pos x="983" y="881"/>
                  </a:cxn>
                  <a:cxn ang="0">
                    <a:pos x="1025" y="827"/>
                  </a:cxn>
                  <a:cxn ang="0">
                    <a:pos x="1049" y="767"/>
                  </a:cxn>
                  <a:cxn ang="0">
                    <a:pos x="1073" y="707"/>
                  </a:cxn>
                  <a:cxn ang="0">
                    <a:pos x="1091" y="641"/>
                  </a:cxn>
                  <a:cxn ang="0">
                    <a:pos x="1097" y="569"/>
                  </a:cxn>
                  <a:cxn ang="0">
                    <a:pos x="1097" y="528"/>
                  </a:cxn>
                  <a:cxn ang="0">
                    <a:pos x="1091" y="456"/>
                  </a:cxn>
                  <a:cxn ang="0">
                    <a:pos x="1073" y="396"/>
                  </a:cxn>
                  <a:cxn ang="0">
                    <a:pos x="1049" y="330"/>
                  </a:cxn>
                  <a:cxn ang="0">
                    <a:pos x="1025" y="270"/>
                  </a:cxn>
                  <a:cxn ang="0">
                    <a:pos x="983" y="222"/>
                  </a:cxn>
                  <a:cxn ang="0">
                    <a:pos x="941" y="168"/>
                  </a:cxn>
                  <a:cxn ang="0">
                    <a:pos x="899" y="126"/>
                  </a:cxn>
                  <a:cxn ang="0">
                    <a:pos x="845" y="90"/>
                  </a:cxn>
                  <a:cxn ang="0">
                    <a:pos x="785" y="54"/>
                  </a:cxn>
                  <a:cxn ang="0">
                    <a:pos x="725" y="30"/>
                  </a:cxn>
                  <a:cxn ang="0">
                    <a:pos x="659" y="12"/>
                  </a:cxn>
                  <a:cxn ang="0">
                    <a:pos x="593" y="6"/>
                  </a:cxn>
                  <a:cxn ang="0">
                    <a:pos x="546" y="0"/>
                  </a:cxn>
                  <a:cxn ang="0">
                    <a:pos x="480" y="6"/>
                  </a:cxn>
                  <a:cxn ang="0">
                    <a:pos x="414" y="18"/>
                  </a:cxn>
                  <a:cxn ang="0">
                    <a:pos x="348" y="36"/>
                  </a:cxn>
                  <a:cxn ang="0">
                    <a:pos x="288" y="66"/>
                  </a:cxn>
                  <a:cxn ang="0">
                    <a:pos x="234" y="102"/>
                  </a:cxn>
                  <a:cxn ang="0">
                    <a:pos x="186" y="138"/>
                  </a:cxn>
                  <a:cxn ang="0">
                    <a:pos x="138" y="186"/>
                  </a:cxn>
                  <a:cxn ang="0">
                    <a:pos x="96" y="234"/>
                  </a:cxn>
                  <a:cxn ang="0">
                    <a:pos x="60" y="294"/>
                  </a:cxn>
                  <a:cxn ang="0">
                    <a:pos x="36" y="348"/>
                  </a:cxn>
                  <a:cxn ang="0">
                    <a:pos x="18" y="414"/>
                  </a:cxn>
                  <a:cxn ang="0">
                    <a:pos x="6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12" y="659"/>
                  </a:cxn>
                  <a:cxn ang="0">
                    <a:pos x="30" y="725"/>
                  </a:cxn>
                  <a:cxn ang="0">
                    <a:pos x="54" y="785"/>
                  </a:cxn>
                  <a:cxn ang="0">
                    <a:pos x="84" y="845"/>
                  </a:cxn>
                  <a:cxn ang="0">
                    <a:pos x="126" y="899"/>
                  </a:cxn>
                  <a:cxn ang="0">
                    <a:pos x="168" y="947"/>
                  </a:cxn>
                  <a:cxn ang="0">
                    <a:pos x="216" y="983"/>
                  </a:cxn>
                  <a:cxn ang="0">
                    <a:pos x="270" y="1025"/>
                  </a:cxn>
                  <a:cxn ang="0">
                    <a:pos x="330" y="1055"/>
                  </a:cxn>
                  <a:cxn ang="0">
                    <a:pos x="390" y="1073"/>
                  </a:cxn>
                  <a:cxn ang="0">
                    <a:pos x="456" y="1091"/>
                  </a:cxn>
                  <a:cxn ang="0">
                    <a:pos x="528" y="1097"/>
                  </a:cxn>
                </a:cxnLst>
                <a:rect l="0" t="0" r="r" b="b"/>
                <a:pathLst>
                  <a:path w="1097" h="1097">
                    <a:moveTo>
                      <a:pt x="546" y="1097"/>
                    </a:moveTo>
                    <a:lnTo>
                      <a:pt x="569" y="1097"/>
                    </a:lnTo>
                    <a:lnTo>
                      <a:pt x="593" y="1097"/>
                    </a:lnTo>
                    <a:lnTo>
                      <a:pt x="617" y="1091"/>
                    </a:lnTo>
                    <a:lnTo>
                      <a:pt x="641" y="1091"/>
                    </a:lnTo>
                    <a:lnTo>
                      <a:pt x="659" y="1085"/>
                    </a:lnTo>
                    <a:lnTo>
                      <a:pt x="683" y="1079"/>
                    </a:lnTo>
                    <a:lnTo>
                      <a:pt x="701" y="1073"/>
                    </a:lnTo>
                    <a:lnTo>
                      <a:pt x="725" y="1067"/>
                    </a:lnTo>
                    <a:lnTo>
                      <a:pt x="749" y="1061"/>
                    </a:lnTo>
                    <a:lnTo>
                      <a:pt x="767" y="1055"/>
                    </a:lnTo>
                    <a:lnTo>
                      <a:pt x="785" y="1043"/>
                    </a:lnTo>
                    <a:lnTo>
                      <a:pt x="803" y="1031"/>
                    </a:lnTo>
                    <a:lnTo>
                      <a:pt x="827" y="1025"/>
                    </a:lnTo>
                    <a:lnTo>
                      <a:pt x="845" y="1013"/>
                    </a:lnTo>
                    <a:lnTo>
                      <a:pt x="863" y="1001"/>
                    </a:lnTo>
                    <a:lnTo>
                      <a:pt x="881" y="983"/>
                    </a:lnTo>
                    <a:lnTo>
                      <a:pt x="899" y="971"/>
                    </a:lnTo>
                    <a:lnTo>
                      <a:pt x="911" y="959"/>
                    </a:lnTo>
                    <a:lnTo>
                      <a:pt x="929" y="947"/>
                    </a:lnTo>
                    <a:lnTo>
                      <a:pt x="941" y="929"/>
                    </a:lnTo>
                    <a:lnTo>
                      <a:pt x="959" y="911"/>
                    </a:lnTo>
                    <a:lnTo>
                      <a:pt x="971" y="899"/>
                    </a:lnTo>
                    <a:lnTo>
                      <a:pt x="983" y="881"/>
                    </a:lnTo>
                    <a:lnTo>
                      <a:pt x="1001" y="863"/>
                    </a:lnTo>
                    <a:lnTo>
                      <a:pt x="1013" y="845"/>
                    </a:lnTo>
                    <a:lnTo>
                      <a:pt x="1025" y="827"/>
                    </a:lnTo>
                    <a:lnTo>
                      <a:pt x="1031" y="809"/>
                    </a:lnTo>
                    <a:lnTo>
                      <a:pt x="1043" y="785"/>
                    </a:lnTo>
                    <a:lnTo>
                      <a:pt x="1049" y="767"/>
                    </a:lnTo>
                    <a:lnTo>
                      <a:pt x="1061" y="749"/>
                    </a:lnTo>
                    <a:lnTo>
                      <a:pt x="1067" y="725"/>
                    </a:lnTo>
                    <a:lnTo>
                      <a:pt x="1073" y="707"/>
                    </a:lnTo>
                    <a:lnTo>
                      <a:pt x="1079" y="683"/>
                    </a:lnTo>
                    <a:lnTo>
                      <a:pt x="1085" y="659"/>
                    </a:lnTo>
                    <a:lnTo>
                      <a:pt x="1091" y="641"/>
                    </a:lnTo>
                    <a:lnTo>
                      <a:pt x="1091" y="617"/>
                    </a:lnTo>
                    <a:lnTo>
                      <a:pt x="1097" y="593"/>
                    </a:lnTo>
                    <a:lnTo>
                      <a:pt x="1097" y="569"/>
                    </a:lnTo>
                    <a:lnTo>
                      <a:pt x="1097" y="551"/>
                    </a:lnTo>
                    <a:lnTo>
                      <a:pt x="1097" y="551"/>
                    </a:lnTo>
                    <a:lnTo>
                      <a:pt x="1097" y="528"/>
                    </a:lnTo>
                    <a:lnTo>
                      <a:pt x="1097" y="504"/>
                    </a:lnTo>
                    <a:lnTo>
                      <a:pt x="1091" y="480"/>
                    </a:lnTo>
                    <a:lnTo>
                      <a:pt x="1091" y="456"/>
                    </a:lnTo>
                    <a:lnTo>
                      <a:pt x="1085" y="438"/>
                    </a:lnTo>
                    <a:lnTo>
                      <a:pt x="1079" y="414"/>
                    </a:lnTo>
                    <a:lnTo>
                      <a:pt x="1073" y="396"/>
                    </a:lnTo>
                    <a:lnTo>
                      <a:pt x="1067" y="372"/>
                    </a:lnTo>
                    <a:lnTo>
                      <a:pt x="1061" y="348"/>
                    </a:lnTo>
                    <a:lnTo>
                      <a:pt x="1049" y="330"/>
                    </a:lnTo>
                    <a:lnTo>
                      <a:pt x="1043" y="312"/>
                    </a:lnTo>
                    <a:lnTo>
                      <a:pt x="1031" y="294"/>
                    </a:lnTo>
                    <a:lnTo>
                      <a:pt x="1025" y="270"/>
                    </a:lnTo>
                    <a:lnTo>
                      <a:pt x="1013" y="252"/>
                    </a:lnTo>
                    <a:lnTo>
                      <a:pt x="1001" y="234"/>
                    </a:lnTo>
                    <a:lnTo>
                      <a:pt x="983" y="222"/>
                    </a:lnTo>
                    <a:lnTo>
                      <a:pt x="971" y="204"/>
                    </a:lnTo>
                    <a:lnTo>
                      <a:pt x="959" y="186"/>
                    </a:lnTo>
                    <a:lnTo>
                      <a:pt x="941" y="168"/>
                    </a:lnTo>
                    <a:lnTo>
                      <a:pt x="929" y="156"/>
                    </a:lnTo>
                    <a:lnTo>
                      <a:pt x="911" y="138"/>
                    </a:lnTo>
                    <a:lnTo>
                      <a:pt x="899" y="126"/>
                    </a:lnTo>
                    <a:lnTo>
                      <a:pt x="881" y="114"/>
                    </a:lnTo>
                    <a:lnTo>
                      <a:pt x="863" y="102"/>
                    </a:lnTo>
                    <a:lnTo>
                      <a:pt x="845" y="90"/>
                    </a:lnTo>
                    <a:lnTo>
                      <a:pt x="827" y="78"/>
                    </a:lnTo>
                    <a:lnTo>
                      <a:pt x="803" y="66"/>
                    </a:lnTo>
                    <a:lnTo>
                      <a:pt x="785" y="54"/>
                    </a:lnTo>
                    <a:lnTo>
                      <a:pt x="767" y="48"/>
                    </a:lnTo>
                    <a:lnTo>
                      <a:pt x="749" y="36"/>
                    </a:lnTo>
                    <a:lnTo>
                      <a:pt x="725" y="30"/>
                    </a:lnTo>
                    <a:lnTo>
                      <a:pt x="701" y="24"/>
                    </a:lnTo>
                    <a:lnTo>
                      <a:pt x="683" y="18"/>
                    </a:lnTo>
                    <a:lnTo>
                      <a:pt x="659" y="12"/>
                    </a:lnTo>
                    <a:lnTo>
                      <a:pt x="641" y="12"/>
                    </a:lnTo>
                    <a:lnTo>
                      <a:pt x="617" y="6"/>
                    </a:lnTo>
                    <a:lnTo>
                      <a:pt x="593" y="6"/>
                    </a:lnTo>
                    <a:lnTo>
                      <a:pt x="569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28" y="0"/>
                    </a:lnTo>
                    <a:lnTo>
                      <a:pt x="504" y="6"/>
                    </a:lnTo>
                    <a:lnTo>
                      <a:pt x="480" y="6"/>
                    </a:lnTo>
                    <a:lnTo>
                      <a:pt x="456" y="12"/>
                    </a:lnTo>
                    <a:lnTo>
                      <a:pt x="432" y="12"/>
                    </a:lnTo>
                    <a:lnTo>
                      <a:pt x="414" y="18"/>
                    </a:lnTo>
                    <a:lnTo>
                      <a:pt x="390" y="24"/>
                    </a:lnTo>
                    <a:lnTo>
                      <a:pt x="372" y="30"/>
                    </a:lnTo>
                    <a:lnTo>
                      <a:pt x="348" y="36"/>
                    </a:lnTo>
                    <a:lnTo>
                      <a:pt x="330" y="48"/>
                    </a:lnTo>
                    <a:lnTo>
                      <a:pt x="312" y="54"/>
                    </a:lnTo>
                    <a:lnTo>
                      <a:pt x="288" y="66"/>
                    </a:lnTo>
                    <a:lnTo>
                      <a:pt x="270" y="78"/>
                    </a:lnTo>
                    <a:lnTo>
                      <a:pt x="252" y="90"/>
                    </a:lnTo>
                    <a:lnTo>
                      <a:pt x="234" y="102"/>
                    </a:lnTo>
                    <a:lnTo>
                      <a:pt x="216" y="114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68" y="156"/>
                    </a:lnTo>
                    <a:lnTo>
                      <a:pt x="150" y="168"/>
                    </a:lnTo>
                    <a:lnTo>
                      <a:pt x="138" y="186"/>
                    </a:lnTo>
                    <a:lnTo>
                      <a:pt x="126" y="204"/>
                    </a:lnTo>
                    <a:lnTo>
                      <a:pt x="108" y="222"/>
                    </a:lnTo>
                    <a:lnTo>
                      <a:pt x="96" y="234"/>
                    </a:lnTo>
                    <a:lnTo>
                      <a:pt x="84" y="252"/>
                    </a:lnTo>
                    <a:lnTo>
                      <a:pt x="72" y="270"/>
                    </a:lnTo>
                    <a:lnTo>
                      <a:pt x="60" y="294"/>
                    </a:lnTo>
                    <a:lnTo>
                      <a:pt x="54" y="312"/>
                    </a:lnTo>
                    <a:lnTo>
                      <a:pt x="42" y="330"/>
                    </a:lnTo>
                    <a:lnTo>
                      <a:pt x="36" y="348"/>
                    </a:lnTo>
                    <a:lnTo>
                      <a:pt x="30" y="372"/>
                    </a:lnTo>
                    <a:lnTo>
                      <a:pt x="24" y="396"/>
                    </a:lnTo>
                    <a:lnTo>
                      <a:pt x="18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8" y="683"/>
                    </a:lnTo>
                    <a:lnTo>
                      <a:pt x="24" y="707"/>
                    </a:lnTo>
                    <a:lnTo>
                      <a:pt x="30" y="725"/>
                    </a:lnTo>
                    <a:lnTo>
                      <a:pt x="36" y="749"/>
                    </a:lnTo>
                    <a:lnTo>
                      <a:pt x="42" y="767"/>
                    </a:lnTo>
                    <a:lnTo>
                      <a:pt x="54" y="785"/>
                    </a:lnTo>
                    <a:lnTo>
                      <a:pt x="60" y="809"/>
                    </a:lnTo>
                    <a:lnTo>
                      <a:pt x="72" y="827"/>
                    </a:lnTo>
                    <a:lnTo>
                      <a:pt x="84" y="845"/>
                    </a:lnTo>
                    <a:lnTo>
                      <a:pt x="96" y="863"/>
                    </a:lnTo>
                    <a:lnTo>
                      <a:pt x="108" y="881"/>
                    </a:lnTo>
                    <a:lnTo>
                      <a:pt x="126" y="899"/>
                    </a:lnTo>
                    <a:lnTo>
                      <a:pt x="138" y="911"/>
                    </a:lnTo>
                    <a:lnTo>
                      <a:pt x="150" y="929"/>
                    </a:lnTo>
                    <a:lnTo>
                      <a:pt x="168" y="947"/>
                    </a:lnTo>
                    <a:lnTo>
                      <a:pt x="186" y="959"/>
                    </a:lnTo>
                    <a:lnTo>
                      <a:pt x="198" y="971"/>
                    </a:lnTo>
                    <a:lnTo>
                      <a:pt x="216" y="983"/>
                    </a:lnTo>
                    <a:lnTo>
                      <a:pt x="234" y="1001"/>
                    </a:lnTo>
                    <a:lnTo>
                      <a:pt x="252" y="1013"/>
                    </a:lnTo>
                    <a:lnTo>
                      <a:pt x="270" y="1025"/>
                    </a:lnTo>
                    <a:lnTo>
                      <a:pt x="288" y="1031"/>
                    </a:lnTo>
                    <a:lnTo>
                      <a:pt x="312" y="1043"/>
                    </a:lnTo>
                    <a:lnTo>
                      <a:pt x="330" y="1055"/>
                    </a:lnTo>
                    <a:lnTo>
                      <a:pt x="348" y="1061"/>
                    </a:lnTo>
                    <a:lnTo>
                      <a:pt x="372" y="1067"/>
                    </a:lnTo>
                    <a:lnTo>
                      <a:pt x="390" y="1073"/>
                    </a:lnTo>
                    <a:lnTo>
                      <a:pt x="414" y="1079"/>
                    </a:lnTo>
                    <a:lnTo>
                      <a:pt x="432" y="1085"/>
                    </a:lnTo>
                    <a:lnTo>
                      <a:pt x="456" y="1091"/>
                    </a:lnTo>
                    <a:lnTo>
                      <a:pt x="480" y="1091"/>
                    </a:lnTo>
                    <a:lnTo>
                      <a:pt x="504" y="1097"/>
                    </a:lnTo>
                    <a:lnTo>
                      <a:pt x="528" y="1097"/>
                    </a:lnTo>
                    <a:lnTo>
                      <a:pt x="5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 rot="2394072">
                <a:off x="2437" y="1630"/>
                <a:ext cx="881" cy="1097"/>
              </a:xfrm>
              <a:custGeom>
                <a:avLst/>
                <a:gdLst/>
                <a:ahLst/>
                <a:cxnLst>
                  <a:cxn ang="0">
                    <a:pos x="479" y="1097"/>
                  </a:cxn>
                  <a:cxn ang="0">
                    <a:pos x="533" y="1085"/>
                  </a:cxn>
                  <a:cxn ang="0">
                    <a:pos x="581" y="1067"/>
                  </a:cxn>
                  <a:cxn ang="0">
                    <a:pos x="629" y="1043"/>
                  </a:cxn>
                  <a:cxn ang="0">
                    <a:pos x="677" y="1013"/>
                  </a:cxn>
                  <a:cxn ang="0">
                    <a:pos x="719" y="971"/>
                  </a:cxn>
                  <a:cxn ang="0">
                    <a:pos x="755" y="929"/>
                  </a:cxn>
                  <a:cxn ang="0">
                    <a:pos x="791" y="881"/>
                  </a:cxn>
                  <a:cxn ang="0">
                    <a:pos x="821" y="827"/>
                  </a:cxn>
                  <a:cxn ang="0">
                    <a:pos x="845" y="767"/>
                  </a:cxn>
                  <a:cxn ang="0">
                    <a:pos x="863" y="707"/>
                  </a:cxn>
                  <a:cxn ang="0">
                    <a:pos x="875" y="641"/>
                  </a:cxn>
                  <a:cxn ang="0">
                    <a:pos x="881" y="569"/>
                  </a:cxn>
                  <a:cxn ang="0">
                    <a:pos x="881" y="528"/>
                  </a:cxn>
                  <a:cxn ang="0">
                    <a:pos x="875" y="456"/>
                  </a:cxn>
                  <a:cxn ang="0">
                    <a:pos x="863" y="390"/>
                  </a:cxn>
                  <a:cxn ang="0">
                    <a:pos x="845" y="330"/>
                  </a:cxn>
                  <a:cxn ang="0">
                    <a:pos x="821" y="270"/>
                  </a:cxn>
                  <a:cxn ang="0">
                    <a:pos x="791" y="216"/>
                  </a:cxn>
                  <a:cxn ang="0">
                    <a:pos x="755" y="168"/>
                  </a:cxn>
                  <a:cxn ang="0">
                    <a:pos x="719" y="126"/>
                  </a:cxn>
                  <a:cxn ang="0">
                    <a:pos x="677" y="84"/>
                  </a:cxn>
                  <a:cxn ang="0">
                    <a:pos x="629" y="54"/>
                  </a:cxn>
                  <a:cxn ang="0">
                    <a:pos x="581" y="30"/>
                  </a:cxn>
                  <a:cxn ang="0">
                    <a:pos x="533" y="12"/>
                  </a:cxn>
                  <a:cxn ang="0">
                    <a:pos x="479" y="0"/>
                  </a:cxn>
                  <a:cxn ang="0">
                    <a:pos x="438" y="0"/>
                  </a:cxn>
                  <a:cxn ang="0">
                    <a:pos x="384" y="6"/>
                  </a:cxn>
                  <a:cxn ang="0">
                    <a:pos x="330" y="18"/>
                  </a:cxn>
                  <a:cxn ang="0">
                    <a:pos x="282" y="36"/>
                  </a:cxn>
                  <a:cxn ang="0">
                    <a:pos x="234" y="66"/>
                  </a:cxn>
                  <a:cxn ang="0">
                    <a:pos x="192" y="96"/>
                  </a:cxn>
                  <a:cxn ang="0">
                    <a:pos x="150" y="138"/>
                  </a:cxn>
                  <a:cxn ang="0">
                    <a:pos x="114" y="186"/>
                  </a:cxn>
                  <a:cxn ang="0">
                    <a:pos x="78" y="234"/>
                  </a:cxn>
                  <a:cxn ang="0">
                    <a:pos x="54" y="294"/>
                  </a:cxn>
                  <a:cxn ang="0">
                    <a:pos x="30" y="348"/>
                  </a:cxn>
                  <a:cxn ang="0">
                    <a:pos x="12" y="414"/>
                  </a:cxn>
                  <a:cxn ang="0">
                    <a:pos x="6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12" y="659"/>
                  </a:cxn>
                  <a:cxn ang="0">
                    <a:pos x="24" y="725"/>
                  </a:cxn>
                  <a:cxn ang="0">
                    <a:pos x="42" y="785"/>
                  </a:cxn>
                  <a:cxn ang="0">
                    <a:pos x="72" y="845"/>
                  </a:cxn>
                  <a:cxn ang="0">
                    <a:pos x="102" y="899"/>
                  </a:cxn>
                  <a:cxn ang="0">
                    <a:pos x="138" y="947"/>
                  </a:cxn>
                  <a:cxn ang="0">
                    <a:pos x="174" y="989"/>
                  </a:cxn>
                  <a:cxn ang="0">
                    <a:pos x="216" y="1025"/>
                  </a:cxn>
                  <a:cxn ang="0">
                    <a:pos x="264" y="1055"/>
                  </a:cxn>
                  <a:cxn ang="0">
                    <a:pos x="318" y="1073"/>
                  </a:cxn>
                  <a:cxn ang="0">
                    <a:pos x="366" y="1091"/>
                  </a:cxn>
                  <a:cxn ang="0">
                    <a:pos x="420" y="1097"/>
                  </a:cxn>
                </a:cxnLst>
                <a:rect l="0" t="0" r="r" b="b"/>
                <a:pathLst>
                  <a:path w="881" h="1097">
                    <a:moveTo>
                      <a:pt x="438" y="1097"/>
                    </a:moveTo>
                    <a:lnTo>
                      <a:pt x="455" y="1097"/>
                    </a:lnTo>
                    <a:lnTo>
                      <a:pt x="479" y="1097"/>
                    </a:lnTo>
                    <a:lnTo>
                      <a:pt x="497" y="1091"/>
                    </a:lnTo>
                    <a:lnTo>
                      <a:pt x="515" y="1091"/>
                    </a:lnTo>
                    <a:lnTo>
                      <a:pt x="533" y="1085"/>
                    </a:lnTo>
                    <a:lnTo>
                      <a:pt x="551" y="1079"/>
                    </a:lnTo>
                    <a:lnTo>
                      <a:pt x="563" y="1073"/>
                    </a:lnTo>
                    <a:lnTo>
                      <a:pt x="581" y="1067"/>
                    </a:lnTo>
                    <a:lnTo>
                      <a:pt x="599" y="1061"/>
                    </a:lnTo>
                    <a:lnTo>
                      <a:pt x="617" y="1055"/>
                    </a:lnTo>
                    <a:lnTo>
                      <a:pt x="629" y="1043"/>
                    </a:lnTo>
                    <a:lnTo>
                      <a:pt x="647" y="1031"/>
                    </a:lnTo>
                    <a:lnTo>
                      <a:pt x="659" y="1025"/>
                    </a:lnTo>
                    <a:lnTo>
                      <a:pt x="677" y="1013"/>
                    </a:lnTo>
                    <a:lnTo>
                      <a:pt x="689" y="1001"/>
                    </a:lnTo>
                    <a:lnTo>
                      <a:pt x="707" y="989"/>
                    </a:lnTo>
                    <a:lnTo>
                      <a:pt x="719" y="971"/>
                    </a:lnTo>
                    <a:lnTo>
                      <a:pt x="731" y="959"/>
                    </a:lnTo>
                    <a:lnTo>
                      <a:pt x="743" y="947"/>
                    </a:lnTo>
                    <a:lnTo>
                      <a:pt x="755" y="929"/>
                    </a:lnTo>
                    <a:lnTo>
                      <a:pt x="767" y="911"/>
                    </a:lnTo>
                    <a:lnTo>
                      <a:pt x="779" y="899"/>
                    </a:lnTo>
                    <a:lnTo>
                      <a:pt x="791" y="881"/>
                    </a:lnTo>
                    <a:lnTo>
                      <a:pt x="803" y="863"/>
                    </a:lnTo>
                    <a:lnTo>
                      <a:pt x="809" y="845"/>
                    </a:lnTo>
                    <a:lnTo>
                      <a:pt x="821" y="827"/>
                    </a:lnTo>
                    <a:lnTo>
                      <a:pt x="827" y="809"/>
                    </a:lnTo>
                    <a:lnTo>
                      <a:pt x="833" y="785"/>
                    </a:lnTo>
                    <a:lnTo>
                      <a:pt x="845" y="767"/>
                    </a:lnTo>
                    <a:lnTo>
                      <a:pt x="851" y="749"/>
                    </a:lnTo>
                    <a:lnTo>
                      <a:pt x="857" y="725"/>
                    </a:lnTo>
                    <a:lnTo>
                      <a:pt x="863" y="707"/>
                    </a:lnTo>
                    <a:lnTo>
                      <a:pt x="869" y="683"/>
                    </a:lnTo>
                    <a:lnTo>
                      <a:pt x="869" y="659"/>
                    </a:lnTo>
                    <a:lnTo>
                      <a:pt x="875" y="641"/>
                    </a:lnTo>
                    <a:lnTo>
                      <a:pt x="875" y="617"/>
                    </a:lnTo>
                    <a:lnTo>
                      <a:pt x="881" y="593"/>
                    </a:lnTo>
                    <a:lnTo>
                      <a:pt x="881" y="569"/>
                    </a:lnTo>
                    <a:lnTo>
                      <a:pt x="881" y="551"/>
                    </a:lnTo>
                    <a:lnTo>
                      <a:pt x="881" y="551"/>
                    </a:lnTo>
                    <a:lnTo>
                      <a:pt x="881" y="528"/>
                    </a:lnTo>
                    <a:lnTo>
                      <a:pt x="881" y="504"/>
                    </a:lnTo>
                    <a:lnTo>
                      <a:pt x="875" y="480"/>
                    </a:lnTo>
                    <a:lnTo>
                      <a:pt x="875" y="456"/>
                    </a:lnTo>
                    <a:lnTo>
                      <a:pt x="869" y="438"/>
                    </a:lnTo>
                    <a:lnTo>
                      <a:pt x="869" y="414"/>
                    </a:lnTo>
                    <a:lnTo>
                      <a:pt x="863" y="390"/>
                    </a:lnTo>
                    <a:lnTo>
                      <a:pt x="857" y="372"/>
                    </a:lnTo>
                    <a:lnTo>
                      <a:pt x="851" y="348"/>
                    </a:lnTo>
                    <a:lnTo>
                      <a:pt x="845" y="330"/>
                    </a:lnTo>
                    <a:lnTo>
                      <a:pt x="833" y="312"/>
                    </a:lnTo>
                    <a:lnTo>
                      <a:pt x="827" y="294"/>
                    </a:lnTo>
                    <a:lnTo>
                      <a:pt x="821" y="270"/>
                    </a:lnTo>
                    <a:lnTo>
                      <a:pt x="809" y="252"/>
                    </a:lnTo>
                    <a:lnTo>
                      <a:pt x="803" y="234"/>
                    </a:lnTo>
                    <a:lnTo>
                      <a:pt x="791" y="216"/>
                    </a:lnTo>
                    <a:lnTo>
                      <a:pt x="779" y="204"/>
                    </a:lnTo>
                    <a:lnTo>
                      <a:pt x="767" y="186"/>
                    </a:lnTo>
                    <a:lnTo>
                      <a:pt x="755" y="168"/>
                    </a:lnTo>
                    <a:lnTo>
                      <a:pt x="743" y="156"/>
                    </a:lnTo>
                    <a:lnTo>
                      <a:pt x="731" y="138"/>
                    </a:lnTo>
                    <a:lnTo>
                      <a:pt x="719" y="126"/>
                    </a:lnTo>
                    <a:lnTo>
                      <a:pt x="707" y="114"/>
                    </a:lnTo>
                    <a:lnTo>
                      <a:pt x="689" y="96"/>
                    </a:lnTo>
                    <a:lnTo>
                      <a:pt x="677" y="84"/>
                    </a:lnTo>
                    <a:lnTo>
                      <a:pt x="659" y="78"/>
                    </a:lnTo>
                    <a:lnTo>
                      <a:pt x="647" y="66"/>
                    </a:lnTo>
                    <a:lnTo>
                      <a:pt x="629" y="54"/>
                    </a:lnTo>
                    <a:lnTo>
                      <a:pt x="617" y="48"/>
                    </a:lnTo>
                    <a:lnTo>
                      <a:pt x="599" y="36"/>
                    </a:lnTo>
                    <a:lnTo>
                      <a:pt x="581" y="30"/>
                    </a:lnTo>
                    <a:lnTo>
                      <a:pt x="563" y="24"/>
                    </a:lnTo>
                    <a:lnTo>
                      <a:pt x="551" y="18"/>
                    </a:lnTo>
                    <a:lnTo>
                      <a:pt x="533" y="12"/>
                    </a:lnTo>
                    <a:lnTo>
                      <a:pt x="515" y="6"/>
                    </a:lnTo>
                    <a:lnTo>
                      <a:pt x="497" y="6"/>
                    </a:lnTo>
                    <a:lnTo>
                      <a:pt x="479" y="0"/>
                    </a:lnTo>
                    <a:lnTo>
                      <a:pt x="455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20" y="0"/>
                    </a:lnTo>
                    <a:lnTo>
                      <a:pt x="402" y="0"/>
                    </a:lnTo>
                    <a:lnTo>
                      <a:pt x="384" y="6"/>
                    </a:lnTo>
                    <a:lnTo>
                      <a:pt x="366" y="6"/>
                    </a:lnTo>
                    <a:lnTo>
                      <a:pt x="348" y="12"/>
                    </a:lnTo>
                    <a:lnTo>
                      <a:pt x="330" y="18"/>
                    </a:lnTo>
                    <a:lnTo>
                      <a:pt x="318" y="24"/>
                    </a:lnTo>
                    <a:lnTo>
                      <a:pt x="300" y="30"/>
                    </a:lnTo>
                    <a:lnTo>
                      <a:pt x="282" y="36"/>
                    </a:lnTo>
                    <a:lnTo>
                      <a:pt x="264" y="48"/>
                    </a:lnTo>
                    <a:lnTo>
                      <a:pt x="246" y="54"/>
                    </a:lnTo>
                    <a:lnTo>
                      <a:pt x="234" y="66"/>
                    </a:lnTo>
                    <a:lnTo>
                      <a:pt x="216" y="78"/>
                    </a:lnTo>
                    <a:lnTo>
                      <a:pt x="204" y="84"/>
                    </a:lnTo>
                    <a:lnTo>
                      <a:pt x="192" y="96"/>
                    </a:lnTo>
                    <a:lnTo>
                      <a:pt x="174" y="114"/>
                    </a:lnTo>
                    <a:lnTo>
                      <a:pt x="162" y="126"/>
                    </a:lnTo>
                    <a:lnTo>
                      <a:pt x="150" y="138"/>
                    </a:lnTo>
                    <a:lnTo>
                      <a:pt x="138" y="156"/>
                    </a:lnTo>
                    <a:lnTo>
                      <a:pt x="120" y="168"/>
                    </a:lnTo>
                    <a:lnTo>
                      <a:pt x="114" y="186"/>
                    </a:lnTo>
                    <a:lnTo>
                      <a:pt x="102" y="204"/>
                    </a:lnTo>
                    <a:lnTo>
                      <a:pt x="90" y="216"/>
                    </a:lnTo>
                    <a:lnTo>
                      <a:pt x="78" y="234"/>
                    </a:lnTo>
                    <a:lnTo>
                      <a:pt x="72" y="252"/>
                    </a:lnTo>
                    <a:lnTo>
                      <a:pt x="60" y="270"/>
                    </a:lnTo>
                    <a:lnTo>
                      <a:pt x="54" y="294"/>
                    </a:lnTo>
                    <a:lnTo>
                      <a:pt x="42" y="312"/>
                    </a:lnTo>
                    <a:lnTo>
                      <a:pt x="36" y="330"/>
                    </a:lnTo>
                    <a:lnTo>
                      <a:pt x="30" y="348"/>
                    </a:lnTo>
                    <a:lnTo>
                      <a:pt x="24" y="372"/>
                    </a:lnTo>
                    <a:lnTo>
                      <a:pt x="18" y="390"/>
                    </a:lnTo>
                    <a:lnTo>
                      <a:pt x="12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2" y="683"/>
                    </a:lnTo>
                    <a:lnTo>
                      <a:pt x="18" y="707"/>
                    </a:lnTo>
                    <a:lnTo>
                      <a:pt x="24" y="725"/>
                    </a:lnTo>
                    <a:lnTo>
                      <a:pt x="30" y="749"/>
                    </a:lnTo>
                    <a:lnTo>
                      <a:pt x="36" y="767"/>
                    </a:lnTo>
                    <a:lnTo>
                      <a:pt x="42" y="785"/>
                    </a:lnTo>
                    <a:lnTo>
                      <a:pt x="54" y="809"/>
                    </a:lnTo>
                    <a:lnTo>
                      <a:pt x="60" y="827"/>
                    </a:lnTo>
                    <a:lnTo>
                      <a:pt x="72" y="845"/>
                    </a:lnTo>
                    <a:lnTo>
                      <a:pt x="78" y="863"/>
                    </a:lnTo>
                    <a:lnTo>
                      <a:pt x="90" y="881"/>
                    </a:lnTo>
                    <a:lnTo>
                      <a:pt x="102" y="899"/>
                    </a:lnTo>
                    <a:lnTo>
                      <a:pt x="114" y="911"/>
                    </a:lnTo>
                    <a:lnTo>
                      <a:pt x="120" y="929"/>
                    </a:lnTo>
                    <a:lnTo>
                      <a:pt x="138" y="947"/>
                    </a:lnTo>
                    <a:lnTo>
                      <a:pt x="150" y="959"/>
                    </a:lnTo>
                    <a:lnTo>
                      <a:pt x="162" y="971"/>
                    </a:lnTo>
                    <a:lnTo>
                      <a:pt x="174" y="989"/>
                    </a:lnTo>
                    <a:lnTo>
                      <a:pt x="192" y="1001"/>
                    </a:lnTo>
                    <a:lnTo>
                      <a:pt x="204" y="1013"/>
                    </a:lnTo>
                    <a:lnTo>
                      <a:pt x="216" y="1025"/>
                    </a:lnTo>
                    <a:lnTo>
                      <a:pt x="234" y="1031"/>
                    </a:lnTo>
                    <a:lnTo>
                      <a:pt x="246" y="1043"/>
                    </a:lnTo>
                    <a:lnTo>
                      <a:pt x="264" y="1055"/>
                    </a:lnTo>
                    <a:lnTo>
                      <a:pt x="282" y="1061"/>
                    </a:lnTo>
                    <a:lnTo>
                      <a:pt x="300" y="1067"/>
                    </a:lnTo>
                    <a:lnTo>
                      <a:pt x="318" y="1073"/>
                    </a:lnTo>
                    <a:lnTo>
                      <a:pt x="330" y="1079"/>
                    </a:lnTo>
                    <a:lnTo>
                      <a:pt x="348" y="1085"/>
                    </a:lnTo>
                    <a:lnTo>
                      <a:pt x="366" y="1091"/>
                    </a:lnTo>
                    <a:lnTo>
                      <a:pt x="384" y="1091"/>
                    </a:lnTo>
                    <a:lnTo>
                      <a:pt x="402" y="1097"/>
                    </a:lnTo>
                    <a:lnTo>
                      <a:pt x="420" y="1097"/>
                    </a:lnTo>
                    <a:lnTo>
                      <a:pt x="438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 rot="2394072">
                <a:off x="2629" y="1630"/>
                <a:ext cx="497" cy="1097"/>
              </a:xfrm>
              <a:custGeom>
                <a:avLst/>
                <a:gdLst/>
                <a:ahLst/>
                <a:cxnLst>
                  <a:cxn ang="0">
                    <a:pos x="269" y="1097"/>
                  </a:cxn>
                  <a:cxn ang="0">
                    <a:pos x="299" y="1085"/>
                  </a:cxn>
                  <a:cxn ang="0">
                    <a:pos x="329" y="1067"/>
                  </a:cxn>
                  <a:cxn ang="0">
                    <a:pos x="353" y="1043"/>
                  </a:cxn>
                  <a:cxn ang="0">
                    <a:pos x="377" y="1013"/>
                  </a:cxn>
                  <a:cxn ang="0">
                    <a:pos x="401" y="971"/>
                  </a:cxn>
                  <a:cxn ang="0">
                    <a:pos x="425" y="929"/>
                  </a:cxn>
                  <a:cxn ang="0">
                    <a:pos x="443" y="881"/>
                  </a:cxn>
                  <a:cxn ang="0">
                    <a:pos x="461" y="827"/>
                  </a:cxn>
                  <a:cxn ang="0">
                    <a:pos x="473" y="767"/>
                  </a:cxn>
                  <a:cxn ang="0">
                    <a:pos x="485" y="707"/>
                  </a:cxn>
                  <a:cxn ang="0">
                    <a:pos x="491" y="641"/>
                  </a:cxn>
                  <a:cxn ang="0">
                    <a:pos x="497" y="569"/>
                  </a:cxn>
                  <a:cxn ang="0">
                    <a:pos x="497" y="528"/>
                  </a:cxn>
                  <a:cxn ang="0">
                    <a:pos x="491" y="456"/>
                  </a:cxn>
                  <a:cxn ang="0">
                    <a:pos x="485" y="390"/>
                  </a:cxn>
                  <a:cxn ang="0">
                    <a:pos x="473" y="330"/>
                  </a:cxn>
                  <a:cxn ang="0">
                    <a:pos x="461" y="270"/>
                  </a:cxn>
                  <a:cxn ang="0">
                    <a:pos x="443" y="216"/>
                  </a:cxn>
                  <a:cxn ang="0">
                    <a:pos x="425" y="168"/>
                  </a:cxn>
                  <a:cxn ang="0">
                    <a:pos x="401" y="126"/>
                  </a:cxn>
                  <a:cxn ang="0">
                    <a:pos x="377" y="84"/>
                  </a:cxn>
                  <a:cxn ang="0">
                    <a:pos x="353" y="54"/>
                  </a:cxn>
                  <a:cxn ang="0">
                    <a:pos x="329" y="30"/>
                  </a:cxn>
                  <a:cxn ang="0">
                    <a:pos x="299" y="12"/>
                  </a:cxn>
                  <a:cxn ang="0">
                    <a:pos x="269" y="0"/>
                  </a:cxn>
                  <a:cxn ang="0">
                    <a:pos x="246" y="0"/>
                  </a:cxn>
                  <a:cxn ang="0">
                    <a:pos x="216" y="6"/>
                  </a:cxn>
                  <a:cxn ang="0">
                    <a:pos x="186" y="18"/>
                  </a:cxn>
                  <a:cxn ang="0">
                    <a:pos x="156" y="36"/>
                  </a:cxn>
                  <a:cxn ang="0">
                    <a:pos x="132" y="66"/>
                  </a:cxn>
                  <a:cxn ang="0">
                    <a:pos x="108" y="96"/>
                  </a:cxn>
                  <a:cxn ang="0">
                    <a:pos x="84" y="138"/>
                  </a:cxn>
                  <a:cxn ang="0">
                    <a:pos x="66" y="186"/>
                  </a:cxn>
                  <a:cxn ang="0">
                    <a:pos x="48" y="234"/>
                  </a:cxn>
                  <a:cxn ang="0">
                    <a:pos x="30" y="294"/>
                  </a:cxn>
                  <a:cxn ang="0">
                    <a:pos x="18" y="348"/>
                  </a:cxn>
                  <a:cxn ang="0">
                    <a:pos x="6" y="414"/>
                  </a:cxn>
                  <a:cxn ang="0">
                    <a:pos x="0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6" y="659"/>
                  </a:cxn>
                  <a:cxn ang="0">
                    <a:pos x="12" y="725"/>
                  </a:cxn>
                  <a:cxn ang="0">
                    <a:pos x="24" y="785"/>
                  </a:cxn>
                  <a:cxn ang="0">
                    <a:pos x="42" y="845"/>
                  </a:cxn>
                  <a:cxn ang="0">
                    <a:pos x="60" y="899"/>
                  </a:cxn>
                  <a:cxn ang="0">
                    <a:pos x="78" y="947"/>
                  </a:cxn>
                  <a:cxn ang="0">
                    <a:pos x="102" y="989"/>
                  </a:cxn>
                  <a:cxn ang="0">
                    <a:pos x="126" y="1025"/>
                  </a:cxn>
                  <a:cxn ang="0">
                    <a:pos x="150" y="1055"/>
                  </a:cxn>
                  <a:cxn ang="0">
                    <a:pos x="180" y="1073"/>
                  </a:cxn>
                  <a:cxn ang="0">
                    <a:pos x="210" y="1091"/>
                  </a:cxn>
                  <a:cxn ang="0">
                    <a:pos x="240" y="1097"/>
                  </a:cxn>
                </a:cxnLst>
                <a:rect l="0" t="0" r="r" b="b"/>
                <a:pathLst>
                  <a:path w="497" h="1097">
                    <a:moveTo>
                      <a:pt x="246" y="1097"/>
                    </a:moveTo>
                    <a:lnTo>
                      <a:pt x="257" y="1097"/>
                    </a:lnTo>
                    <a:lnTo>
                      <a:pt x="269" y="1097"/>
                    </a:lnTo>
                    <a:lnTo>
                      <a:pt x="281" y="1091"/>
                    </a:lnTo>
                    <a:lnTo>
                      <a:pt x="287" y="1091"/>
                    </a:lnTo>
                    <a:lnTo>
                      <a:pt x="299" y="1085"/>
                    </a:lnTo>
                    <a:lnTo>
                      <a:pt x="311" y="1079"/>
                    </a:lnTo>
                    <a:lnTo>
                      <a:pt x="317" y="1073"/>
                    </a:lnTo>
                    <a:lnTo>
                      <a:pt x="329" y="1067"/>
                    </a:lnTo>
                    <a:lnTo>
                      <a:pt x="335" y="1061"/>
                    </a:lnTo>
                    <a:lnTo>
                      <a:pt x="347" y="1055"/>
                    </a:lnTo>
                    <a:lnTo>
                      <a:pt x="353" y="1043"/>
                    </a:lnTo>
                    <a:lnTo>
                      <a:pt x="365" y="1031"/>
                    </a:lnTo>
                    <a:lnTo>
                      <a:pt x="371" y="1025"/>
                    </a:lnTo>
                    <a:lnTo>
                      <a:pt x="377" y="1013"/>
                    </a:lnTo>
                    <a:lnTo>
                      <a:pt x="389" y="1001"/>
                    </a:lnTo>
                    <a:lnTo>
                      <a:pt x="395" y="989"/>
                    </a:lnTo>
                    <a:lnTo>
                      <a:pt x="401" y="971"/>
                    </a:lnTo>
                    <a:lnTo>
                      <a:pt x="413" y="959"/>
                    </a:lnTo>
                    <a:lnTo>
                      <a:pt x="419" y="947"/>
                    </a:lnTo>
                    <a:lnTo>
                      <a:pt x="425" y="929"/>
                    </a:lnTo>
                    <a:lnTo>
                      <a:pt x="431" y="911"/>
                    </a:lnTo>
                    <a:lnTo>
                      <a:pt x="437" y="899"/>
                    </a:lnTo>
                    <a:lnTo>
                      <a:pt x="443" y="881"/>
                    </a:lnTo>
                    <a:lnTo>
                      <a:pt x="449" y="863"/>
                    </a:lnTo>
                    <a:lnTo>
                      <a:pt x="455" y="845"/>
                    </a:lnTo>
                    <a:lnTo>
                      <a:pt x="461" y="827"/>
                    </a:lnTo>
                    <a:lnTo>
                      <a:pt x="467" y="809"/>
                    </a:lnTo>
                    <a:lnTo>
                      <a:pt x="473" y="785"/>
                    </a:lnTo>
                    <a:lnTo>
                      <a:pt x="473" y="767"/>
                    </a:lnTo>
                    <a:lnTo>
                      <a:pt x="479" y="749"/>
                    </a:lnTo>
                    <a:lnTo>
                      <a:pt x="479" y="725"/>
                    </a:lnTo>
                    <a:lnTo>
                      <a:pt x="485" y="707"/>
                    </a:lnTo>
                    <a:lnTo>
                      <a:pt x="485" y="683"/>
                    </a:lnTo>
                    <a:lnTo>
                      <a:pt x="491" y="659"/>
                    </a:lnTo>
                    <a:lnTo>
                      <a:pt x="491" y="641"/>
                    </a:lnTo>
                    <a:lnTo>
                      <a:pt x="491" y="617"/>
                    </a:lnTo>
                    <a:lnTo>
                      <a:pt x="497" y="593"/>
                    </a:lnTo>
                    <a:lnTo>
                      <a:pt x="497" y="569"/>
                    </a:lnTo>
                    <a:lnTo>
                      <a:pt x="497" y="551"/>
                    </a:lnTo>
                    <a:lnTo>
                      <a:pt x="497" y="551"/>
                    </a:lnTo>
                    <a:lnTo>
                      <a:pt x="497" y="528"/>
                    </a:lnTo>
                    <a:lnTo>
                      <a:pt x="497" y="504"/>
                    </a:lnTo>
                    <a:lnTo>
                      <a:pt x="491" y="480"/>
                    </a:lnTo>
                    <a:lnTo>
                      <a:pt x="491" y="456"/>
                    </a:lnTo>
                    <a:lnTo>
                      <a:pt x="491" y="438"/>
                    </a:lnTo>
                    <a:lnTo>
                      <a:pt x="485" y="414"/>
                    </a:lnTo>
                    <a:lnTo>
                      <a:pt x="485" y="390"/>
                    </a:lnTo>
                    <a:lnTo>
                      <a:pt x="479" y="372"/>
                    </a:lnTo>
                    <a:lnTo>
                      <a:pt x="479" y="348"/>
                    </a:lnTo>
                    <a:lnTo>
                      <a:pt x="473" y="330"/>
                    </a:lnTo>
                    <a:lnTo>
                      <a:pt x="473" y="312"/>
                    </a:lnTo>
                    <a:lnTo>
                      <a:pt x="467" y="294"/>
                    </a:lnTo>
                    <a:lnTo>
                      <a:pt x="461" y="270"/>
                    </a:lnTo>
                    <a:lnTo>
                      <a:pt x="455" y="252"/>
                    </a:lnTo>
                    <a:lnTo>
                      <a:pt x="449" y="234"/>
                    </a:lnTo>
                    <a:lnTo>
                      <a:pt x="443" y="216"/>
                    </a:lnTo>
                    <a:lnTo>
                      <a:pt x="437" y="204"/>
                    </a:lnTo>
                    <a:lnTo>
                      <a:pt x="431" y="186"/>
                    </a:lnTo>
                    <a:lnTo>
                      <a:pt x="425" y="168"/>
                    </a:lnTo>
                    <a:lnTo>
                      <a:pt x="419" y="156"/>
                    </a:lnTo>
                    <a:lnTo>
                      <a:pt x="413" y="138"/>
                    </a:lnTo>
                    <a:lnTo>
                      <a:pt x="401" y="126"/>
                    </a:lnTo>
                    <a:lnTo>
                      <a:pt x="395" y="114"/>
                    </a:lnTo>
                    <a:lnTo>
                      <a:pt x="389" y="96"/>
                    </a:lnTo>
                    <a:lnTo>
                      <a:pt x="377" y="84"/>
                    </a:lnTo>
                    <a:lnTo>
                      <a:pt x="371" y="78"/>
                    </a:lnTo>
                    <a:lnTo>
                      <a:pt x="365" y="66"/>
                    </a:lnTo>
                    <a:lnTo>
                      <a:pt x="353" y="54"/>
                    </a:lnTo>
                    <a:lnTo>
                      <a:pt x="347" y="48"/>
                    </a:lnTo>
                    <a:lnTo>
                      <a:pt x="335" y="36"/>
                    </a:lnTo>
                    <a:lnTo>
                      <a:pt x="329" y="30"/>
                    </a:lnTo>
                    <a:lnTo>
                      <a:pt x="317" y="24"/>
                    </a:lnTo>
                    <a:lnTo>
                      <a:pt x="311" y="18"/>
                    </a:lnTo>
                    <a:lnTo>
                      <a:pt x="299" y="12"/>
                    </a:lnTo>
                    <a:lnTo>
                      <a:pt x="287" y="6"/>
                    </a:lnTo>
                    <a:lnTo>
                      <a:pt x="281" y="6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0"/>
                    </a:lnTo>
                    <a:lnTo>
                      <a:pt x="216" y="6"/>
                    </a:lnTo>
                    <a:lnTo>
                      <a:pt x="210" y="6"/>
                    </a:lnTo>
                    <a:lnTo>
                      <a:pt x="198" y="12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30"/>
                    </a:lnTo>
                    <a:lnTo>
                      <a:pt x="156" y="36"/>
                    </a:lnTo>
                    <a:lnTo>
                      <a:pt x="150" y="48"/>
                    </a:lnTo>
                    <a:lnTo>
                      <a:pt x="138" y="54"/>
                    </a:lnTo>
                    <a:lnTo>
                      <a:pt x="132" y="66"/>
                    </a:lnTo>
                    <a:lnTo>
                      <a:pt x="126" y="78"/>
                    </a:lnTo>
                    <a:lnTo>
                      <a:pt x="114" y="84"/>
                    </a:lnTo>
                    <a:lnTo>
                      <a:pt x="108" y="96"/>
                    </a:lnTo>
                    <a:lnTo>
                      <a:pt x="102" y="114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8" y="156"/>
                    </a:lnTo>
                    <a:lnTo>
                      <a:pt x="72" y="168"/>
                    </a:lnTo>
                    <a:lnTo>
                      <a:pt x="66" y="186"/>
                    </a:lnTo>
                    <a:lnTo>
                      <a:pt x="60" y="204"/>
                    </a:lnTo>
                    <a:lnTo>
                      <a:pt x="54" y="216"/>
                    </a:lnTo>
                    <a:lnTo>
                      <a:pt x="48" y="234"/>
                    </a:lnTo>
                    <a:lnTo>
                      <a:pt x="42" y="252"/>
                    </a:lnTo>
                    <a:lnTo>
                      <a:pt x="36" y="270"/>
                    </a:lnTo>
                    <a:lnTo>
                      <a:pt x="30" y="294"/>
                    </a:lnTo>
                    <a:lnTo>
                      <a:pt x="24" y="312"/>
                    </a:lnTo>
                    <a:lnTo>
                      <a:pt x="24" y="330"/>
                    </a:lnTo>
                    <a:lnTo>
                      <a:pt x="18" y="348"/>
                    </a:lnTo>
                    <a:lnTo>
                      <a:pt x="12" y="372"/>
                    </a:lnTo>
                    <a:lnTo>
                      <a:pt x="12" y="390"/>
                    </a:lnTo>
                    <a:lnTo>
                      <a:pt x="6" y="414"/>
                    </a:lnTo>
                    <a:lnTo>
                      <a:pt x="6" y="438"/>
                    </a:lnTo>
                    <a:lnTo>
                      <a:pt x="6" y="456"/>
                    </a:lnTo>
                    <a:lnTo>
                      <a:pt x="0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0" y="617"/>
                    </a:lnTo>
                    <a:lnTo>
                      <a:pt x="6" y="641"/>
                    </a:lnTo>
                    <a:lnTo>
                      <a:pt x="6" y="659"/>
                    </a:lnTo>
                    <a:lnTo>
                      <a:pt x="6" y="683"/>
                    </a:lnTo>
                    <a:lnTo>
                      <a:pt x="12" y="707"/>
                    </a:lnTo>
                    <a:lnTo>
                      <a:pt x="12" y="725"/>
                    </a:lnTo>
                    <a:lnTo>
                      <a:pt x="18" y="749"/>
                    </a:lnTo>
                    <a:lnTo>
                      <a:pt x="24" y="767"/>
                    </a:lnTo>
                    <a:lnTo>
                      <a:pt x="24" y="785"/>
                    </a:lnTo>
                    <a:lnTo>
                      <a:pt x="30" y="809"/>
                    </a:lnTo>
                    <a:lnTo>
                      <a:pt x="36" y="827"/>
                    </a:lnTo>
                    <a:lnTo>
                      <a:pt x="42" y="845"/>
                    </a:lnTo>
                    <a:lnTo>
                      <a:pt x="48" y="863"/>
                    </a:lnTo>
                    <a:lnTo>
                      <a:pt x="54" y="881"/>
                    </a:lnTo>
                    <a:lnTo>
                      <a:pt x="60" y="899"/>
                    </a:lnTo>
                    <a:lnTo>
                      <a:pt x="66" y="911"/>
                    </a:lnTo>
                    <a:lnTo>
                      <a:pt x="72" y="929"/>
                    </a:lnTo>
                    <a:lnTo>
                      <a:pt x="78" y="947"/>
                    </a:lnTo>
                    <a:lnTo>
                      <a:pt x="84" y="959"/>
                    </a:lnTo>
                    <a:lnTo>
                      <a:pt x="90" y="971"/>
                    </a:lnTo>
                    <a:lnTo>
                      <a:pt x="102" y="989"/>
                    </a:lnTo>
                    <a:lnTo>
                      <a:pt x="108" y="1001"/>
                    </a:lnTo>
                    <a:lnTo>
                      <a:pt x="114" y="1013"/>
                    </a:lnTo>
                    <a:lnTo>
                      <a:pt x="126" y="1025"/>
                    </a:lnTo>
                    <a:lnTo>
                      <a:pt x="132" y="1031"/>
                    </a:lnTo>
                    <a:lnTo>
                      <a:pt x="138" y="1043"/>
                    </a:lnTo>
                    <a:lnTo>
                      <a:pt x="150" y="1055"/>
                    </a:lnTo>
                    <a:lnTo>
                      <a:pt x="156" y="1061"/>
                    </a:lnTo>
                    <a:lnTo>
                      <a:pt x="168" y="1067"/>
                    </a:lnTo>
                    <a:lnTo>
                      <a:pt x="180" y="1073"/>
                    </a:lnTo>
                    <a:lnTo>
                      <a:pt x="186" y="1079"/>
                    </a:lnTo>
                    <a:lnTo>
                      <a:pt x="198" y="1085"/>
                    </a:lnTo>
                    <a:lnTo>
                      <a:pt x="210" y="1091"/>
                    </a:lnTo>
                    <a:lnTo>
                      <a:pt x="216" y="1091"/>
                    </a:lnTo>
                    <a:lnTo>
                      <a:pt x="228" y="1097"/>
                    </a:lnTo>
                    <a:lnTo>
                      <a:pt x="240" y="1097"/>
                    </a:lnTo>
                    <a:lnTo>
                      <a:pt x="2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 rot="2394072">
                <a:off x="2875" y="1628"/>
                <a:ext cx="1" cy="1097"/>
              </a:xfrm>
              <a:custGeom>
                <a:avLst/>
                <a:gdLst/>
                <a:ahLst/>
                <a:cxnLst>
                  <a:cxn ang="0">
                    <a:pos x="0" y="1097"/>
                  </a:cxn>
                  <a:cxn ang="0">
                    <a:pos x="0" y="0"/>
                  </a:cxn>
                  <a:cxn ang="0">
                    <a:pos x="0" y="1097"/>
                  </a:cxn>
                </a:cxnLst>
                <a:rect l="0" t="0" r="r" b="b"/>
                <a:pathLst>
                  <a:path h="1097">
                    <a:moveTo>
                      <a:pt x="0" y="1097"/>
                    </a:moveTo>
                    <a:lnTo>
                      <a:pt x="0" y="0"/>
                    </a:lnTo>
                    <a:lnTo>
                      <a:pt x="0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rot="2394072" flipV="1">
                <a:off x="2875" y="1628"/>
                <a:ext cx="1" cy="10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 rot="2394072">
                <a:off x="2327" y="2180"/>
                <a:ext cx="1097" cy="1"/>
              </a:xfrm>
              <a:custGeom>
                <a:avLst/>
                <a:gdLst/>
                <a:ahLst/>
                <a:cxnLst>
                  <a:cxn ang="0">
                    <a:pos x="1097" y="0"/>
                  </a:cxn>
                  <a:cxn ang="0">
                    <a:pos x="0" y="0"/>
                  </a:cxn>
                  <a:cxn ang="0">
                    <a:pos x="1097" y="0"/>
                  </a:cxn>
                </a:cxnLst>
                <a:rect l="0" t="0" r="r" b="b"/>
                <a:pathLst>
                  <a:path w="1097">
                    <a:moveTo>
                      <a:pt x="1097" y="0"/>
                    </a:move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rot="2394072" flipH="1">
                <a:off x="2327" y="2180"/>
                <a:ext cx="109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 rot="2394072">
                <a:off x="2227" y="2364"/>
                <a:ext cx="989" cy="1"/>
              </a:xfrm>
              <a:custGeom>
                <a:avLst/>
                <a:gdLst/>
                <a:ahLst/>
                <a:cxnLst>
                  <a:cxn ang="0">
                    <a:pos x="989" y="0"/>
                  </a:cxn>
                  <a:cxn ang="0">
                    <a:pos x="0" y="0"/>
                  </a:cxn>
                  <a:cxn ang="0">
                    <a:pos x="989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rot="2394072" flipH="1">
                <a:off x="2227" y="2364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 rot="2394072">
                <a:off x="2265" y="2511"/>
                <a:ext cx="665" cy="1"/>
              </a:xfrm>
              <a:custGeom>
                <a:avLst/>
                <a:gdLst/>
                <a:ahLst/>
                <a:cxnLst>
                  <a:cxn ang="0">
                    <a:pos x="665" y="0"/>
                  </a:cxn>
                  <a:cxn ang="0">
                    <a:pos x="0" y="0"/>
                  </a:cxn>
                  <a:cxn ang="0">
                    <a:pos x="665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rot="2394072" flipH="1">
                <a:off x="2265" y="2511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 rot="2394072">
                <a:off x="2538" y="1992"/>
                <a:ext cx="989" cy="1"/>
              </a:xfrm>
              <a:custGeom>
                <a:avLst/>
                <a:gdLst/>
                <a:ahLst/>
                <a:cxnLst>
                  <a:cxn ang="0">
                    <a:pos x="989" y="0"/>
                  </a:cxn>
                  <a:cxn ang="0">
                    <a:pos x="0" y="0"/>
                  </a:cxn>
                  <a:cxn ang="0">
                    <a:pos x="989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rot="2394072" flipH="1">
                <a:off x="2538" y="1992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 rot="2394072">
                <a:off x="2823" y="1845"/>
                <a:ext cx="665" cy="1"/>
              </a:xfrm>
              <a:custGeom>
                <a:avLst/>
                <a:gdLst/>
                <a:ahLst/>
                <a:cxnLst>
                  <a:cxn ang="0">
                    <a:pos x="665" y="0"/>
                  </a:cxn>
                  <a:cxn ang="0">
                    <a:pos x="0" y="0"/>
                  </a:cxn>
                  <a:cxn ang="0">
                    <a:pos x="665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rot="2394072" flipH="1">
                <a:off x="2823" y="1845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rot="2394072">
                <a:off x="2473" y="2580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rot="2394072">
                <a:off x="3282" y="1611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</p:grpSp>
        <p:sp>
          <p:nvSpPr>
            <p:cNvPr id="10" name="Freeform 25"/>
            <p:cNvSpPr>
              <a:spLocks/>
            </p:cNvSpPr>
            <p:nvPr/>
          </p:nvSpPr>
          <p:spPr bwMode="auto">
            <a:xfrm flipH="1">
              <a:off x="2799" y="1152"/>
              <a:ext cx="157" cy="490"/>
            </a:xfrm>
            <a:custGeom>
              <a:avLst/>
              <a:gdLst/>
              <a:ahLst/>
              <a:cxnLst>
                <a:cxn ang="0">
                  <a:pos x="223" y="569"/>
                </a:cxn>
                <a:cxn ang="0">
                  <a:pos x="240" y="615"/>
                </a:cxn>
                <a:cxn ang="0">
                  <a:pos x="275" y="667"/>
                </a:cxn>
                <a:cxn ang="0">
                  <a:pos x="276" y="745"/>
                </a:cxn>
                <a:cxn ang="0">
                  <a:pos x="265" y="847"/>
                </a:cxn>
                <a:cxn ang="0">
                  <a:pos x="271" y="935"/>
                </a:cxn>
                <a:cxn ang="0">
                  <a:pos x="267" y="1055"/>
                </a:cxn>
                <a:cxn ang="0">
                  <a:pos x="271" y="1157"/>
                </a:cxn>
                <a:cxn ang="0">
                  <a:pos x="272" y="1181"/>
                </a:cxn>
                <a:cxn ang="0">
                  <a:pos x="259" y="1219"/>
                </a:cxn>
                <a:cxn ang="0">
                  <a:pos x="233" y="1217"/>
                </a:cxn>
                <a:cxn ang="0">
                  <a:pos x="232" y="1163"/>
                </a:cxn>
                <a:cxn ang="0">
                  <a:pos x="230" y="1045"/>
                </a:cxn>
                <a:cxn ang="0">
                  <a:pos x="224" y="895"/>
                </a:cxn>
                <a:cxn ang="0">
                  <a:pos x="217" y="879"/>
                </a:cxn>
                <a:cxn ang="0">
                  <a:pos x="214" y="923"/>
                </a:cxn>
                <a:cxn ang="0">
                  <a:pos x="221" y="1043"/>
                </a:cxn>
                <a:cxn ang="0">
                  <a:pos x="219" y="1233"/>
                </a:cxn>
                <a:cxn ang="0">
                  <a:pos x="221" y="1832"/>
                </a:cxn>
                <a:cxn ang="0">
                  <a:pos x="206" y="1896"/>
                </a:cxn>
                <a:cxn ang="0">
                  <a:pos x="169" y="1896"/>
                </a:cxn>
                <a:cxn ang="0">
                  <a:pos x="176" y="1832"/>
                </a:cxn>
                <a:cxn ang="0">
                  <a:pos x="168" y="1670"/>
                </a:cxn>
                <a:cxn ang="0">
                  <a:pos x="156" y="1389"/>
                </a:cxn>
                <a:cxn ang="0">
                  <a:pos x="132" y="1435"/>
                </a:cxn>
                <a:cxn ang="0">
                  <a:pos x="135" y="1554"/>
                </a:cxn>
                <a:cxn ang="0">
                  <a:pos x="140" y="1744"/>
                </a:cxn>
                <a:cxn ang="0">
                  <a:pos x="118" y="1804"/>
                </a:cxn>
                <a:cxn ang="0">
                  <a:pos x="93" y="1866"/>
                </a:cxn>
                <a:cxn ang="0">
                  <a:pos x="58" y="1862"/>
                </a:cxn>
                <a:cxn ang="0">
                  <a:pos x="76" y="1816"/>
                </a:cxn>
                <a:cxn ang="0">
                  <a:pos x="75" y="1668"/>
                </a:cxn>
                <a:cxn ang="0">
                  <a:pos x="77" y="1393"/>
                </a:cxn>
                <a:cxn ang="0">
                  <a:pos x="21" y="1273"/>
                </a:cxn>
                <a:cxn ang="0">
                  <a:pos x="0" y="1239"/>
                </a:cxn>
                <a:cxn ang="0">
                  <a:pos x="29" y="1019"/>
                </a:cxn>
                <a:cxn ang="0">
                  <a:pos x="48" y="851"/>
                </a:cxn>
                <a:cxn ang="0">
                  <a:pos x="67" y="751"/>
                </a:cxn>
                <a:cxn ang="0">
                  <a:pos x="67" y="549"/>
                </a:cxn>
                <a:cxn ang="0">
                  <a:pos x="47" y="436"/>
                </a:cxn>
                <a:cxn ang="0">
                  <a:pos x="33" y="356"/>
                </a:cxn>
                <a:cxn ang="0">
                  <a:pos x="20" y="268"/>
                </a:cxn>
                <a:cxn ang="0">
                  <a:pos x="27" y="148"/>
                </a:cxn>
                <a:cxn ang="0">
                  <a:pos x="27" y="100"/>
                </a:cxn>
                <a:cxn ang="0">
                  <a:pos x="21" y="62"/>
                </a:cxn>
                <a:cxn ang="0">
                  <a:pos x="20" y="40"/>
                </a:cxn>
                <a:cxn ang="0">
                  <a:pos x="37" y="58"/>
                </a:cxn>
                <a:cxn ang="0">
                  <a:pos x="51" y="2"/>
                </a:cxn>
                <a:cxn ang="0">
                  <a:pos x="56" y="44"/>
                </a:cxn>
                <a:cxn ang="0">
                  <a:pos x="51" y="150"/>
                </a:cxn>
                <a:cxn ang="0">
                  <a:pos x="71" y="290"/>
                </a:cxn>
                <a:cxn ang="0">
                  <a:pos x="87" y="396"/>
                </a:cxn>
                <a:cxn ang="0">
                  <a:pos x="100" y="426"/>
                </a:cxn>
                <a:cxn ang="0">
                  <a:pos x="111" y="474"/>
                </a:cxn>
                <a:cxn ang="0">
                  <a:pos x="133" y="468"/>
                </a:cxn>
                <a:cxn ang="0">
                  <a:pos x="147" y="460"/>
                </a:cxn>
                <a:cxn ang="0">
                  <a:pos x="156" y="392"/>
                </a:cxn>
                <a:cxn ang="0">
                  <a:pos x="168" y="352"/>
                </a:cxn>
                <a:cxn ang="0">
                  <a:pos x="182" y="324"/>
                </a:cxn>
                <a:cxn ang="0">
                  <a:pos x="221" y="350"/>
                </a:cxn>
                <a:cxn ang="0">
                  <a:pos x="233" y="440"/>
                </a:cxn>
                <a:cxn ang="0">
                  <a:pos x="205" y="527"/>
                </a:cxn>
              </a:cxnLst>
              <a:rect l="0" t="0" r="r" b="b"/>
              <a:pathLst>
                <a:path w="306" h="1914">
                  <a:moveTo>
                    <a:pt x="202" y="537"/>
                  </a:moveTo>
                  <a:lnTo>
                    <a:pt x="208" y="553"/>
                  </a:lnTo>
                  <a:lnTo>
                    <a:pt x="211" y="555"/>
                  </a:lnTo>
                  <a:lnTo>
                    <a:pt x="217" y="561"/>
                  </a:lnTo>
                  <a:lnTo>
                    <a:pt x="223" y="569"/>
                  </a:lnTo>
                  <a:lnTo>
                    <a:pt x="228" y="577"/>
                  </a:lnTo>
                  <a:lnTo>
                    <a:pt x="231" y="587"/>
                  </a:lnTo>
                  <a:lnTo>
                    <a:pt x="233" y="597"/>
                  </a:lnTo>
                  <a:lnTo>
                    <a:pt x="236" y="607"/>
                  </a:lnTo>
                  <a:lnTo>
                    <a:pt x="240" y="615"/>
                  </a:lnTo>
                  <a:lnTo>
                    <a:pt x="244" y="621"/>
                  </a:lnTo>
                  <a:lnTo>
                    <a:pt x="249" y="627"/>
                  </a:lnTo>
                  <a:lnTo>
                    <a:pt x="261" y="645"/>
                  </a:lnTo>
                  <a:lnTo>
                    <a:pt x="272" y="661"/>
                  </a:lnTo>
                  <a:lnTo>
                    <a:pt x="275" y="667"/>
                  </a:lnTo>
                  <a:lnTo>
                    <a:pt x="277" y="671"/>
                  </a:lnTo>
                  <a:lnTo>
                    <a:pt x="277" y="705"/>
                  </a:lnTo>
                  <a:lnTo>
                    <a:pt x="278" y="715"/>
                  </a:lnTo>
                  <a:lnTo>
                    <a:pt x="278" y="737"/>
                  </a:lnTo>
                  <a:lnTo>
                    <a:pt x="276" y="745"/>
                  </a:lnTo>
                  <a:lnTo>
                    <a:pt x="274" y="751"/>
                  </a:lnTo>
                  <a:lnTo>
                    <a:pt x="272" y="763"/>
                  </a:lnTo>
                  <a:lnTo>
                    <a:pt x="268" y="795"/>
                  </a:lnTo>
                  <a:lnTo>
                    <a:pt x="265" y="827"/>
                  </a:lnTo>
                  <a:lnTo>
                    <a:pt x="265" y="847"/>
                  </a:lnTo>
                  <a:lnTo>
                    <a:pt x="269" y="863"/>
                  </a:lnTo>
                  <a:lnTo>
                    <a:pt x="272" y="877"/>
                  </a:lnTo>
                  <a:lnTo>
                    <a:pt x="272" y="889"/>
                  </a:lnTo>
                  <a:lnTo>
                    <a:pt x="271" y="911"/>
                  </a:lnTo>
                  <a:lnTo>
                    <a:pt x="271" y="935"/>
                  </a:lnTo>
                  <a:lnTo>
                    <a:pt x="272" y="957"/>
                  </a:lnTo>
                  <a:lnTo>
                    <a:pt x="272" y="983"/>
                  </a:lnTo>
                  <a:lnTo>
                    <a:pt x="270" y="1015"/>
                  </a:lnTo>
                  <a:lnTo>
                    <a:pt x="268" y="1043"/>
                  </a:lnTo>
                  <a:lnTo>
                    <a:pt x="267" y="1055"/>
                  </a:lnTo>
                  <a:lnTo>
                    <a:pt x="267" y="1061"/>
                  </a:lnTo>
                  <a:lnTo>
                    <a:pt x="268" y="1075"/>
                  </a:lnTo>
                  <a:lnTo>
                    <a:pt x="270" y="1099"/>
                  </a:lnTo>
                  <a:lnTo>
                    <a:pt x="271" y="1127"/>
                  </a:lnTo>
                  <a:lnTo>
                    <a:pt x="271" y="1157"/>
                  </a:lnTo>
                  <a:lnTo>
                    <a:pt x="268" y="1161"/>
                  </a:lnTo>
                  <a:lnTo>
                    <a:pt x="266" y="1163"/>
                  </a:lnTo>
                  <a:lnTo>
                    <a:pt x="267" y="1167"/>
                  </a:lnTo>
                  <a:lnTo>
                    <a:pt x="270" y="1173"/>
                  </a:lnTo>
                  <a:lnTo>
                    <a:pt x="272" y="1181"/>
                  </a:lnTo>
                  <a:lnTo>
                    <a:pt x="272" y="1187"/>
                  </a:lnTo>
                  <a:lnTo>
                    <a:pt x="270" y="1193"/>
                  </a:lnTo>
                  <a:lnTo>
                    <a:pt x="266" y="1205"/>
                  </a:lnTo>
                  <a:lnTo>
                    <a:pt x="262" y="1215"/>
                  </a:lnTo>
                  <a:lnTo>
                    <a:pt x="259" y="1219"/>
                  </a:lnTo>
                  <a:lnTo>
                    <a:pt x="256" y="1219"/>
                  </a:lnTo>
                  <a:lnTo>
                    <a:pt x="253" y="1221"/>
                  </a:lnTo>
                  <a:lnTo>
                    <a:pt x="244" y="1221"/>
                  </a:lnTo>
                  <a:lnTo>
                    <a:pt x="236" y="1219"/>
                  </a:lnTo>
                  <a:lnTo>
                    <a:pt x="233" y="1217"/>
                  </a:lnTo>
                  <a:lnTo>
                    <a:pt x="231" y="1213"/>
                  </a:lnTo>
                  <a:lnTo>
                    <a:pt x="229" y="1199"/>
                  </a:lnTo>
                  <a:lnTo>
                    <a:pt x="229" y="1189"/>
                  </a:lnTo>
                  <a:lnTo>
                    <a:pt x="231" y="1171"/>
                  </a:lnTo>
                  <a:lnTo>
                    <a:pt x="232" y="1163"/>
                  </a:lnTo>
                  <a:lnTo>
                    <a:pt x="232" y="1159"/>
                  </a:lnTo>
                  <a:lnTo>
                    <a:pt x="229" y="1153"/>
                  </a:lnTo>
                  <a:lnTo>
                    <a:pt x="229" y="1083"/>
                  </a:lnTo>
                  <a:lnTo>
                    <a:pt x="230" y="1057"/>
                  </a:lnTo>
                  <a:lnTo>
                    <a:pt x="230" y="1045"/>
                  </a:lnTo>
                  <a:lnTo>
                    <a:pt x="229" y="1029"/>
                  </a:lnTo>
                  <a:lnTo>
                    <a:pt x="227" y="993"/>
                  </a:lnTo>
                  <a:lnTo>
                    <a:pt x="225" y="955"/>
                  </a:lnTo>
                  <a:lnTo>
                    <a:pt x="224" y="921"/>
                  </a:lnTo>
                  <a:lnTo>
                    <a:pt x="224" y="895"/>
                  </a:lnTo>
                  <a:lnTo>
                    <a:pt x="222" y="879"/>
                  </a:lnTo>
                  <a:lnTo>
                    <a:pt x="220" y="869"/>
                  </a:lnTo>
                  <a:lnTo>
                    <a:pt x="219" y="865"/>
                  </a:lnTo>
                  <a:lnTo>
                    <a:pt x="219" y="869"/>
                  </a:lnTo>
                  <a:lnTo>
                    <a:pt x="217" y="879"/>
                  </a:lnTo>
                  <a:lnTo>
                    <a:pt x="216" y="891"/>
                  </a:lnTo>
                  <a:lnTo>
                    <a:pt x="214" y="899"/>
                  </a:lnTo>
                  <a:lnTo>
                    <a:pt x="212" y="903"/>
                  </a:lnTo>
                  <a:lnTo>
                    <a:pt x="212" y="911"/>
                  </a:lnTo>
                  <a:lnTo>
                    <a:pt x="214" y="923"/>
                  </a:lnTo>
                  <a:lnTo>
                    <a:pt x="219" y="941"/>
                  </a:lnTo>
                  <a:lnTo>
                    <a:pt x="223" y="961"/>
                  </a:lnTo>
                  <a:lnTo>
                    <a:pt x="223" y="983"/>
                  </a:lnTo>
                  <a:lnTo>
                    <a:pt x="221" y="1011"/>
                  </a:lnTo>
                  <a:lnTo>
                    <a:pt x="221" y="1043"/>
                  </a:lnTo>
                  <a:lnTo>
                    <a:pt x="222" y="1125"/>
                  </a:lnTo>
                  <a:lnTo>
                    <a:pt x="222" y="1189"/>
                  </a:lnTo>
                  <a:lnTo>
                    <a:pt x="221" y="1217"/>
                  </a:lnTo>
                  <a:lnTo>
                    <a:pt x="219" y="1229"/>
                  </a:lnTo>
                  <a:lnTo>
                    <a:pt x="219" y="1233"/>
                  </a:lnTo>
                  <a:lnTo>
                    <a:pt x="300" y="1229"/>
                  </a:lnTo>
                  <a:lnTo>
                    <a:pt x="306" y="1486"/>
                  </a:lnTo>
                  <a:lnTo>
                    <a:pt x="233" y="1538"/>
                  </a:lnTo>
                  <a:lnTo>
                    <a:pt x="220" y="1540"/>
                  </a:lnTo>
                  <a:lnTo>
                    <a:pt x="221" y="1832"/>
                  </a:lnTo>
                  <a:lnTo>
                    <a:pt x="211" y="1842"/>
                  </a:lnTo>
                  <a:lnTo>
                    <a:pt x="211" y="1866"/>
                  </a:lnTo>
                  <a:lnTo>
                    <a:pt x="210" y="1886"/>
                  </a:lnTo>
                  <a:lnTo>
                    <a:pt x="208" y="1892"/>
                  </a:lnTo>
                  <a:lnTo>
                    <a:pt x="206" y="1896"/>
                  </a:lnTo>
                  <a:lnTo>
                    <a:pt x="200" y="1902"/>
                  </a:lnTo>
                  <a:lnTo>
                    <a:pt x="184" y="1914"/>
                  </a:lnTo>
                  <a:lnTo>
                    <a:pt x="177" y="1914"/>
                  </a:lnTo>
                  <a:lnTo>
                    <a:pt x="172" y="1908"/>
                  </a:lnTo>
                  <a:lnTo>
                    <a:pt x="169" y="1896"/>
                  </a:lnTo>
                  <a:lnTo>
                    <a:pt x="168" y="1882"/>
                  </a:lnTo>
                  <a:lnTo>
                    <a:pt x="171" y="1868"/>
                  </a:lnTo>
                  <a:lnTo>
                    <a:pt x="173" y="1858"/>
                  </a:lnTo>
                  <a:lnTo>
                    <a:pt x="175" y="1844"/>
                  </a:lnTo>
                  <a:lnTo>
                    <a:pt x="176" y="1832"/>
                  </a:lnTo>
                  <a:lnTo>
                    <a:pt x="177" y="1826"/>
                  </a:lnTo>
                  <a:lnTo>
                    <a:pt x="170" y="1810"/>
                  </a:lnTo>
                  <a:lnTo>
                    <a:pt x="170" y="1718"/>
                  </a:lnTo>
                  <a:lnTo>
                    <a:pt x="169" y="1696"/>
                  </a:lnTo>
                  <a:lnTo>
                    <a:pt x="168" y="1670"/>
                  </a:lnTo>
                  <a:lnTo>
                    <a:pt x="163" y="1608"/>
                  </a:lnTo>
                  <a:lnTo>
                    <a:pt x="158" y="1548"/>
                  </a:lnTo>
                  <a:lnTo>
                    <a:pt x="157" y="1524"/>
                  </a:lnTo>
                  <a:lnTo>
                    <a:pt x="156" y="1506"/>
                  </a:lnTo>
                  <a:lnTo>
                    <a:pt x="156" y="1389"/>
                  </a:lnTo>
                  <a:lnTo>
                    <a:pt x="137" y="1385"/>
                  </a:lnTo>
                  <a:lnTo>
                    <a:pt x="137" y="1389"/>
                  </a:lnTo>
                  <a:lnTo>
                    <a:pt x="136" y="1401"/>
                  </a:lnTo>
                  <a:lnTo>
                    <a:pt x="133" y="1427"/>
                  </a:lnTo>
                  <a:lnTo>
                    <a:pt x="132" y="1435"/>
                  </a:lnTo>
                  <a:lnTo>
                    <a:pt x="132" y="1444"/>
                  </a:lnTo>
                  <a:lnTo>
                    <a:pt x="133" y="1470"/>
                  </a:lnTo>
                  <a:lnTo>
                    <a:pt x="135" y="1496"/>
                  </a:lnTo>
                  <a:lnTo>
                    <a:pt x="135" y="1520"/>
                  </a:lnTo>
                  <a:lnTo>
                    <a:pt x="135" y="1554"/>
                  </a:lnTo>
                  <a:lnTo>
                    <a:pt x="136" y="1572"/>
                  </a:lnTo>
                  <a:lnTo>
                    <a:pt x="136" y="1614"/>
                  </a:lnTo>
                  <a:lnTo>
                    <a:pt x="138" y="1660"/>
                  </a:lnTo>
                  <a:lnTo>
                    <a:pt x="139" y="1706"/>
                  </a:lnTo>
                  <a:lnTo>
                    <a:pt x="140" y="1744"/>
                  </a:lnTo>
                  <a:lnTo>
                    <a:pt x="140" y="1760"/>
                  </a:lnTo>
                  <a:lnTo>
                    <a:pt x="141" y="1772"/>
                  </a:lnTo>
                  <a:lnTo>
                    <a:pt x="141" y="1782"/>
                  </a:lnTo>
                  <a:lnTo>
                    <a:pt x="123" y="1804"/>
                  </a:lnTo>
                  <a:lnTo>
                    <a:pt x="118" y="1804"/>
                  </a:lnTo>
                  <a:lnTo>
                    <a:pt x="117" y="1806"/>
                  </a:lnTo>
                  <a:lnTo>
                    <a:pt x="114" y="1814"/>
                  </a:lnTo>
                  <a:lnTo>
                    <a:pt x="107" y="1840"/>
                  </a:lnTo>
                  <a:lnTo>
                    <a:pt x="102" y="1854"/>
                  </a:lnTo>
                  <a:lnTo>
                    <a:pt x="93" y="1866"/>
                  </a:lnTo>
                  <a:lnTo>
                    <a:pt x="84" y="1874"/>
                  </a:lnTo>
                  <a:lnTo>
                    <a:pt x="76" y="1876"/>
                  </a:lnTo>
                  <a:lnTo>
                    <a:pt x="69" y="1874"/>
                  </a:lnTo>
                  <a:lnTo>
                    <a:pt x="62" y="1870"/>
                  </a:lnTo>
                  <a:lnTo>
                    <a:pt x="58" y="1862"/>
                  </a:lnTo>
                  <a:lnTo>
                    <a:pt x="57" y="1852"/>
                  </a:lnTo>
                  <a:lnTo>
                    <a:pt x="62" y="1840"/>
                  </a:lnTo>
                  <a:lnTo>
                    <a:pt x="69" y="1828"/>
                  </a:lnTo>
                  <a:lnTo>
                    <a:pt x="74" y="1820"/>
                  </a:lnTo>
                  <a:lnTo>
                    <a:pt x="76" y="1816"/>
                  </a:lnTo>
                  <a:lnTo>
                    <a:pt x="77" y="1816"/>
                  </a:lnTo>
                  <a:lnTo>
                    <a:pt x="77" y="1790"/>
                  </a:lnTo>
                  <a:lnTo>
                    <a:pt x="76" y="1772"/>
                  </a:lnTo>
                  <a:lnTo>
                    <a:pt x="76" y="1724"/>
                  </a:lnTo>
                  <a:lnTo>
                    <a:pt x="75" y="1668"/>
                  </a:lnTo>
                  <a:lnTo>
                    <a:pt x="74" y="1554"/>
                  </a:lnTo>
                  <a:lnTo>
                    <a:pt x="75" y="1506"/>
                  </a:lnTo>
                  <a:lnTo>
                    <a:pt x="75" y="1472"/>
                  </a:lnTo>
                  <a:lnTo>
                    <a:pt x="76" y="1429"/>
                  </a:lnTo>
                  <a:lnTo>
                    <a:pt x="77" y="1393"/>
                  </a:lnTo>
                  <a:lnTo>
                    <a:pt x="78" y="1379"/>
                  </a:lnTo>
                  <a:lnTo>
                    <a:pt x="79" y="1367"/>
                  </a:lnTo>
                  <a:lnTo>
                    <a:pt x="79" y="1359"/>
                  </a:lnTo>
                  <a:lnTo>
                    <a:pt x="20" y="1301"/>
                  </a:lnTo>
                  <a:lnTo>
                    <a:pt x="21" y="1273"/>
                  </a:lnTo>
                  <a:lnTo>
                    <a:pt x="20" y="1273"/>
                  </a:lnTo>
                  <a:lnTo>
                    <a:pt x="18" y="1269"/>
                  </a:lnTo>
                  <a:lnTo>
                    <a:pt x="12" y="1263"/>
                  </a:lnTo>
                  <a:lnTo>
                    <a:pt x="5" y="1251"/>
                  </a:lnTo>
                  <a:lnTo>
                    <a:pt x="0" y="1239"/>
                  </a:lnTo>
                  <a:lnTo>
                    <a:pt x="4" y="1215"/>
                  </a:lnTo>
                  <a:lnTo>
                    <a:pt x="8" y="1181"/>
                  </a:lnTo>
                  <a:lnTo>
                    <a:pt x="13" y="1141"/>
                  </a:lnTo>
                  <a:lnTo>
                    <a:pt x="18" y="1099"/>
                  </a:lnTo>
                  <a:lnTo>
                    <a:pt x="29" y="1019"/>
                  </a:lnTo>
                  <a:lnTo>
                    <a:pt x="34" y="985"/>
                  </a:lnTo>
                  <a:lnTo>
                    <a:pt x="38" y="959"/>
                  </a:lnTo>
                  <a:lnTo>
                    <a:pt x="44" y="919"/>
                  </a:lnTo>
                  <a:lnTo>
                    <a:pt x="47" y="883"/>
                  </a:lnTo>
                  <a:lnTo>
                    <a:pt x="48" y="851"/>
                  </a:lnTo>
                  <a:lnTo>
                    <a:pt x="50" y="831"/>
                  </a:lnTo>
                  <a:lnTo>
                    <a:pt x="53" y="819"/>
                  </a:lnTo>
                  <a:lnTo>
                    <a:pt x="57" y="801"/>
                  </a:lnTo>
                  <a:lnTo>
                    <a:pt x="62" y="779"/>
                  </a:lnTo>
                  <a:lnTo>
                    <a:pt x="67" y="751"/>
                  </a:lnTo>
                  <a:lnTo>
                    <a:pt x="77" y="687"/>
                  </a:lnTo>
                  <a:lnTo>
                    <a:pt x="84" y="617"/>
                  </a:lnTo>
                  <a:lnTo>
                    <a:pt x="75" y="579"/>
                  </a:lnTo>
                  <a:lnTo>
                    <a:pt x="71" y="563"/>
                  </a:lnTo>
                  <a:lnTo>
                    <a:pt x="67" y="549"/>
                  </a:lnTo>
                  <a:lnTo>
                    <a:pt x="62" y="525"/>
                  </a:lnTo>
                  <a:lnTo>
                    <a:pt x="58" y="503"/>
                  </a:lnTo>
                  <a:lnTo>
                    <a:pt x="57" y="489"/>
                  </a:lnTo>
                  <a:lnTo>
                    <a:pt x="54" y="474"/>
                  </a:lnTo>
                  <a:lnTo>
                    <a:pt x="47" y="436"/>
                  </a:lnTo>
                  <a:lnTo>
                    <a:pt x="40" y="402"/>
                  </a:lnTo>
                  <a:lnTo>
                    <a:pt x="37" y="388"/>
                  </a:lnTo>
                  <a:lnTo>
                    <a:pt x="36" y="380"/>
                  </a:lnTo>
                  <a:lnTo>
                    <a:pt x="35" y="370"/>
                  </a:lnTo>
                  <a:lnTo>
                    <a:pt x="33" y="356"/>
                  </a:lnTo>
                  <a:lnTo>
                    <a:pt x="28" y="318"/>
                  </a:lnTo>
                  <a:lnTo>
                    <a:pt x="25" y="300"/>
                  </a:lnTo>
                  <a:lnTo>
                    <a:pt x="22" y="284"/>
                  </a:lnTo>
                  <a:lnTo>
                    <a:pt x="21" y="272"/>
                  </a:lnTo>
                  <a:lnTo>
                    <a:pt x="20" y="268"/>
                  </a:lnTo>
                  <a:lnTo>
                    <a:pt x="34" y="238"/>
                  </a:lnTo>
                  <a:lnTo>
                    <a:pt x="32" y="174"/>
                  </a:lnTo>
                  <a:lnTo>
                    <a:pt x="31" y="170"/>
                  </a:lnTo>
                  <a:lnTo>
                    <a:pt x="29" y="160"/>
                  </a:lnTo>
                  <a:lnTo>
                    <a:pt x="27" y="148"/>
                  </a:lnTo>
                  <a:lnTo>
                    <a:pt x="26" y="138"/>
                  </a:lnTo>
                  <a:lnTo>
                    <a:pt x="28" y="116"/>
                  </a:lnTo>
                  <a:lnTo>
                    <a:pt x="29" y="106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4" y="94"/>
                  </a:lnTo>
                  <a:lnTo>
                    <a:pt x="21" y="86"/>
                  </a:lnTo>
                  <a:lnTo>
                    <a:pt x="20" y="76"/>
                  </a:lnTo>
                  <a:lnTo>
                    <a:pt x="20" y="66"/>
                  </a:lnTo>
                  <a:lnTo>
                    <a:pt x="21" y="62"/>
                  </a:lnTo>
                  <a:lnTo>
                    <a:pt x="23" y="60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19" y="46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9" y="46"/>
                  </a:lnTo>
                  <a:lnTo>
                    <a:pt x="34" y="52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9" y="62"/>
                  </a:lnTo>
                  <a:lnTo>
                    <a:pt x="45" y="72"/>
                  </a:lnTo>
                  <a:lnTo>
                    <a:pt x="50" y="38"/>
                  </a:lnTo>
                  <a:lnTo>
                    <a:pt x="50" y="6"/>
                  </a:lnTo>
                  <a:lnTo>
                    <a:pt x="51" y="2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6"/>
                  </a:lnTo>
                  <a:lnTo>
                    <a:pt x="56" y="38"/>
                  </a:lnTo>
                  <a:lnTo>
                    <a:pt x="56" y="44"/>
                  </a:lnTo>
                  <a:lnTo>
                    <a:pt x="56" y="60"/>
                  </a:lnTo>
                  <a:lnTo>
                    <a:pt x="55" y="88"/>
                  </a:lnTo>
                  <a:lnTo>
                    <a:pt x="54" y="106"/>
                  </a:lnTo>
                  <a:lnTo>
                    <a:pt x="52" y="128"/>
                  </a:lnTo>
                  <a:lnTo>
                    <a:pt x="51" y="150"/>
                  </a:lnTo>
                  <a:lnTo>
                    <a:pt x="52" y="172"/>
                  </a:lnTo>
                  <a:lnTo>
                    <a:pt x="58" y="212"/>
                  </a:lnTo>
                  <a:lnTo>
                    <a:pt x="64" y="248"/>
                  </a:lnTo>
                  <a:lnTo>
                    <a:pt x="67" y="266"/>
                  </a:lnTo>
                  <a:lnTo>
                    <a:pt x="71" y="290"/>
                  </a:lnTo>
                  <a:lnTo>
                    <a:pt x="75" y="316"/>
                  </a:lnTo>
                  <a:lnTo>
                    <a:pt x="81" y="336"/>
                  </a:lnTo>
                  <a:lnTo>
                    <a:pt x="85" y="354"/>
                  </a:lnTo>
                  <a:lnTo>
                    <a:pt x="87" y="374"/>
                  </a:lnTo>
                  <a:lnTo>
                    <a:pt x="87" y="396"/>
                  </a:lnTo>
                  <a:lnTo>
                    <a:pt x="88" y="398"/>
                  </a:lnTo>
                  <a:lnTo>
                    <a:pt x="92" y="400"/>
                  </a:lnTo>
                  <a:lnTo>
                    <a:pt x="95" y="406"/>
                  </a:lnTo>
                  <a:lnTo>
                    <a:pt x="98" y="414"/>
                  </a:lnTo>
                  <a:lnTo>
                    <a:pt x="100" y="426"/>
                  </a:lnTo>
                  <a:lnTo>
                    <a:pt x="101" y="438"/>
                  </a:lnTo>
                  <a:lnTo>
                    <a:pt x="104" y="450"/>
                  </a:lnTo>
                  <a:lnTo>
                    <a:pt x="107" y="456"/>
                  </a:lnTo>
                  <a:lnTo>
                    <a:pt x="110" y="464"/>
                  </a:lnTo>
                  <a:lnTo>
                    <a:pt x="111" y="474"/>
                  </a:lnTo>
                  <a:lnTo>
                    <a:pt x="111" y="487"/>
                  </a:lnTo>
                  <a:lnTo>
                    <a:pt x="118" y="487"/>
                  </a:lnTo>
                  <a:lnTo>
                    <a:pt x="121" y="481"/>
                  </a:lnTo>
                  <a:lnTo>
                    <a:pt x="127" y="472"/>
                  </a:lnTo>
                  <a:lnTo>
                    <a:pt x="133" y="468"/>
                  </a:lnTo>
                  <a:lnTo>
                    <a:pt x="137" y="470"/>
                  </a:lnTo>
                  <a:lnTo>
                    <a:pt x="145" y="481"/>
                  </a:lnTo>
                  <a:lnTo>
                    <a:pt x="146" y="483"/>
                  </a:lnTo>
                  <a:lnTo>
                    <a:pt x="146" y="476"/>
                  </a:lnTo>
                  <a:lnTo>
                    <a:pt x="147" y="460"/>
                  </a:lnTo>
                  <a:lnTo>
                    <a:pt x="148" y="440"/>
                  </a:lnTo>
                  <a:lnTo>
                    <a:pt x="149" y="430"/>
                  </a:lnTo>
                  <a:lnTo>
                    <a:pt x="153" y="418"/>
                  </a:lnTo>
                  <a:lnTo>
                    <a:pt x="154" y="406"/>
                  </a:lnTo>
                  <a:lnTo>
                    <a:pt x="156" y="392"/>
                  </a:lnTo>
                  <a:lnTo>
                    <a:pt x="160" y="380"/>
                  </a:lnTo>
                  <a:lnTo>
                    <a:pt x="165" y="364"/>
                  </a:lnTo>
                  <a:lnTo>
                    <a:pt x="167" y="358"/>
                  </a:lnTo>
                  <a:lnTo>
                    <a:pt x="168" y="356"/>
                  </a:lnTo>
                  <a:lnTo>
                    <a:pt x="168" y="352"/>
                  </a:lnTo>
                  <a:lnTo>
                    <a:pt x="167" y="346"/>
                  </a:lnTo>
                  <a:lnTo>
                    <a:pt x="167" y="336"/>
                  </a:lnTo>
                  <a:lnTo>
                    <a:pt x="169" y="328"/>
                  </a:lnTo>
                  <a:lnTo>
                    <a:pt x="175" y="326"/>
                  </a:lnTo>
                  <a:lnTo>
                    <a:pt x="182" y="324"/>
                  </a:lnTo>
                  <a:lnTo>
                    <a:pt x="186" y="324"/>
                  </a:lnTo>
                  <a:lnTo>
                    <a:pt x="193" y="328"/>
                  </a:lnTo>
                  <a:lnTo>
                    <a:pt x="206" y="338"/>
                  </a:lnTo>
                  <a:lnTo>
                    <a:pt x="213" y="342"/>
                  </a:lnTo>
                  <a:lnTo>
                    <a:pt x="221" y="350"/>
                  </a:lnTo>
                  <a:lnTo>
                    <a:pt x="227" y="364"/>
                  </a:lnTo>
                  <a:lnTo>
                    <a:pt x="232" y="382"/>
                  </a:lnTo>
                  <a:lnTo>
                    <a:pt x="234" y="402"/>
                  </a:lnTo>
                  <a:lnTo>
                    <a:pt x="234" y="422"/>
                  </a:lnTo>
                  <a:lnTo>
                    <a:pt x="233" y="440"/>
                  </a:lnTo>
                  <a:lnTo>
                    <a:pt x="229" y="454"/>
                  </a:lnTo>
                  <a:lnTo>
                    <a:pt x="226" y="464"/>
                  </a:lnTo>
                  <a:lnTo>
                    <a:pt x="221" y="476"/>
                  </a:lnTo>
                  <a:lnTo>
                    <a:pt x="213" y="503"/>
                  </a:lnTo>
                  <a:lnTo>
                    <a:pt x="205" y="527"/>
                  </a:lnTo>
                  <a:lnTo>
                    <a:pt x="203" y="535"/>
                  </a:lnTo>
                  <a:lnTo>
                    <a:pt x="202" y="537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latin typeface="Comic Sans MS" pitchFamily="66" charset="0"/>
              </a:endParaRPr>
            </a:p>
          </p:txBody>
        </p:sp>
      </p:grp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724025" y="438150"/>
            <a:ext cx="5689600" cy="5708650"/>
          </a:xfrm>
          <a:prstGeom prst="ellips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1727200" y="3022600"/>
            <a:ext cx="5689600" cy="812800"/>
          </a:xfrm>
          <a:prstGeom prst="ellips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 rot="2783764">
            <a:off x="1688307" y="2748756"/>
            <a:ext cx="5637212" cy="1222375"/>
          </a:xfrm>
          <a:prstGeom prst="ellipse">
            <a:avLst/>
          </a:prstGeom>
          <a:noFill/>
          <a:ln w="28575" cap="sq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tr-TR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852613" y="609600"/>
            <a:ext cx="5437187" cy="5380038"/>
            <a:chOff x="1229" y="570"/>
            <a:chExt cx="3425" cy="3389"/>
          </a:xfrm>
        </p:grpSpPr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189" y="774"/>
              <a:ext cx="77" cy="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latin typeface="Comic Sans MS" pitchFamily="66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1584" y="3381"/>
              <a:ext cx="75" cy="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latin typeface="Comic Sans MS" pitchFamily="66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4199" y="570"/>
              <a:ext cx="455" cy="407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1200">
                  <a:latin typeface="Comic Sans MS" pitchFamily="66" charset="0"/>
                </a:rPr>
                <a:t>Kuzey Gök Kutbu</a:t>
              </a:r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229" y="3494"/>
              <a:ext cx="455" cy="465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1400">
                  <a:latin typeface="Comic Sans MS" pitchFamily="66" charset="0"/>
                </a:rPr>
                <a:t>Güney Gök Kutbu</a:t>
              </a:r>
              <a:endParaRPr lang="en-US" sz="1400">
                <a:latin typeface="Comic Sans MS" pitchFamily="66" charset="0"/>
              </a:endParaRPr>
            </a:p>
          </p:txBody>
        </p:sp>
      </p:grp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589838" y="3244850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Kuzey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925513" y="3260725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Güney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864100" y="2727325"/>
            <a:ext cx="722313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Batı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684588" y="3822700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Doğu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4568825" y="588963"/>
            <a:ext cx="0" cy="2174875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4283075" y="7938"/>
            <a:ext cx="895350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Zenit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270000" y="6232525"/>
            <a:ext cx="184731" cy="36933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tr-TR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477000" y="3886200"/>
            <a:ext cx="2238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latin typeface="Comic Sans MS" pitchFamily="66" charset="0"/>
              </a:rPr>
              <a:t>Ufuk Düzlemi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 rot="2838749">
            <a:off x="1085808" y="4196666"/>
            <a:ext cx="4878512" cy="156570"/>
          </a:xfrm>
          <a:prstGeom prst="ellips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 rot="2565799">
            <a:off x="2803525" y="2322513"/>
            <a:ext cx="5181600" cy="190500"/>
          </a:xfrm>
          <a:prstGeom prst="ellips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09" name="Line 130"/>
          <p:cNvSpPr>
            <a:spLocks noChangeShapeType="1"/>
          </p:cNvSpPr>
          <p:nvPr/>
        </p:nvSpPr>
        <p:spPr bwMode="auto">
          <a:xfrm>
            <a:off x="4572000" y="3429000"/>
            <a:ext cx="0" cy="2667000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10" name="Text Box 132"/>
          <p:cNvSpPr txBox="1">
            <a:spLocks noChangeArrowheads="1"/>
          </p:cNvSpPr>
          <p:nvPr/>
        </p:nvSpPr>
        <p:spPr bwMode="auto">
          <a:xfrm>
            <a:off x="4191000" y="6248400"/>
            <a:ext cx="895350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600">
                <a:solidFill>
                  <a:schemeClr val="tx2"/>
                </a:solidFill>
                <a:latin typeface="Comic Sans MS" pitchFamily="66" charset="0"/>
              </a:rPr>
              <a:t>Nadir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16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411130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571876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57174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71448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714620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05420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35769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57166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1455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85736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78605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85762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50043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1455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496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429132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78645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 Box 34"/>
          <p:cNvSpPr txBox="1">
            <a:spLocks noChangeArrowheads="1"/>
          </p:cNvSpPr>
          <p:nvPr/>
        </p:nvSpPr>
        <p:spPr bwMode="auto">
          <a:xfrm>
            <a:off x="1849424" y="642918"/>
            <a:ext cx="1079502" cy="52322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Gök Ekvatoru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8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00010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 Box 34"/>
          <p:cNvSpPr txBox="1">
            <a:spLocks noChangeArrowheads="1"/>
          </p:cNvSpPr>
          <p:nvPr/>
        </p:nvSpPr>
        <p:spPr bwMode="auto">
          <a:xfrm>
            <a:off x="6215074" y="5286388"/>
            <a:ext cx="2428892" cy="30777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21 Mart &amp; 23 Eylül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0" name="139 Metin kutusu"/>
          <p:cNvSpPr txBox="1"/>
          <p:nvPr/>
        </p:nvSpPr>
        <p:spPr>
          <a:xfrm>
            <a:off x="7429520" y="4071942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22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Haziran</a:t>
            </a:r>
            <a:endParaRPr lang="tr-TR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1" name="140 Metin kutusu"/>
          <p:cNvSpPr txBox="1"/>
          <p:nvPr/>
        </p:nvSpPr>
        <p:spPr>
          <a:xfrm>
            <a:off x="5286380" y="6143644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22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Aralık</a:t>
            </a:r>
            <a:endParaRPr lang="tr-TR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0" grpId="1" animBg="1"/>
      <p:bldP spid="37" grpId="0" autoUpdateAnimBg="0"/>
      <p:bldP spid="38" grpId="0" autoUpdateAnimBg="0"/>
      <p:bldP spid="39" grpId="0" autoUpdateAnimBg="0"/>
      <p:bldP spid="40" grpId="0" autoUpdateAnimBg="0"/>
      <p:bldP spid="41" grpId="0" animBg="1"/>
      <p:bldP spid="42" grpId="0" autoUpdateAnimBg="0"/>
      <p:bldP spid="45" grpId="0" autoUpdateAnimBg="0"/>
      <p:bldP spid="46" grpId="0" animBg="1"/>
      <p:bldP spid="46" grpId="1" animBg="1"/>
      <p:bldP spid="47" grpId="0" animBg="1"/>
      <p:bldP spid="47" grpId="1" animBg="1"/>
      <p:bldP spid="109" grpId="0" animBg="1"/>
      <p:bldP spid="110" grpId="0" autoUpdateAnimBg="0"/>
      <p:bldP spid="137" grpId="0" autoUpdateAnimBg="0"/>
      <p:bldP spid="139" grpId="0" autoUpdateAnimBg="0"/>
      <p:bldP spid="140" grpId="0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157192"/>
            <a:ext cx="7715200" cy="968971"/>
          </a:xfrm>
        </p:spPr>
        <p:txBody>
          <a:bodyPr>
            <a:normAutofit fontScale="47500" lnSpcReduction="20000"/>
          </a:bodyPr>
          <a:lstStyle/>
          <a:p>
            <a:r>
              <a:rPr lang="tr-TR" dirty="0"/>
              <a:t>Güneş’in </a:t>
            </a:r>
            <a:r>
              <a:rPr lang="tr-TR" dirty="0" smtClean="0"/>
              <a:t>yıllık hareketi zodyak kuşağı üzerinde görünür. Güneş’in gökyüzünde kapladığı takımyıldızı Dünya gözlemcileri tarafından görünmez. Ör: yukarıdaki şekilde Haziran ayında Güneş Boğa takımyıldızını gökyüzünde kapladığından Boğa hariç tüm zodyak üzerinde yer alan takımyıldızları görülür. Fakat süreleri farklı olmaktadır.  </a:t>
            </a:r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81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Gezegenlerin Görünen Hareketi</a:t>
            </a:r>
            <a:b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btlf0228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bg1"/>
                </a:solidFill>
                <a:latin typeface="Times New Roman" panose="02020603050405020304" pitchFamily="18" charset="0"/>
              </a:rPr>
              <a:t>Doğu</a:t>
            </a:r>
            <a:endParaRPr lang="en-US" altLang="tr-T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28600" y="54102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8077200" y="5486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34200" y="5334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bg1"/>
                </a:solidFill>
                <a:latin typeface="Times New Roman" panose="02020603050405020304" pitchFamily="18" charset="0"/>
              </a:rPr>
              <a:t>Batı</a:t>
            </a:r>
            <a:endParaRPr lang="en-US" altLang="tr-T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76800" y="4495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rgbClr val="35D75C"/>
                </a:solidFill>
                <a:latin typeface="Times New Roman" panose="02020603050405020304" pitchFamily="18" charset="0"/>
              </a:rPr>
              <a:t>İleri Hareket</a:t>
            </a:r>
            <a:endParaRPr lang="en-US" altLang="tr-TR" sz="2400" b="1">
              <a:solidFill>
                <a:srgbClr val="35D75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4238425">
            <a:off x="1329532" y="2243931"/>
            <a:ext cx="1511300" cy="1436687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rot="4102234">
            <a:off x="5257801" y="1863725"/>
            <a:ext cx="779462" cy="4459287"/>
          </a:xfrm>
          <a:prstGeom prst="rightBrace">
            <a:avLst>
              <a:gd name="adj1" fmla="val 47675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029200" y="3048000"/>
            <a:ext cx="2057400" cy="838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000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Retrogra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Hareketi</a:t>
            </a:r>
            <a:endParaRPr lang="en-US" altLang="tr-T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 flipH="1">
            <a:off x="1752600" y="3657600"/>
            <a:ext cx="1066800" cy="228600"/>
          </a:xfrm>
          <a:custGeom>
            <a:avLst/>
            <a:gdLst>
              <a:gd name="T0" fmla="*/ 73293 w 21600"/>
              <a:gd name="T1" fmla="*/ 0 h 21549"/>
              <a:gd name="T2" fmla="*/ 1066800 w 21600"/>
              <a:gd name="T3" fmla="*/ 228600 h 21549"/>
              <a:gd name="T4" fmla="*/ 0 w 21600"/>
              <a:gd name="T5" fmla="*/ 228600 h 21549"/>
              <a:gd name="T6" fmla="*/ 0 60000 65536"/>
              <a:gd name="T7" fmla="*/ 0 60000 65536"/>
              <a:gd name="T8" fmla="*/ 0 60000 65536"/>
              <a:gd name="T9" fmla="*/ 0 w 21600"/>
              <a:gd name="T10" fmla="*/ 0 h 21549"/>
              <a:gd name="T11" fmla="*/ 21600 w 21600"/>
              <a:gd name="T12" fmla="*/ 21549 h 21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49" fill="none" extrusionOk="0">
                <a:moveTo>
                  <a:pt x="1483" y="0"/>
                </a:moveTo>
                <a:cubicBezTo>
                  <a:pt x="12810" y="780"/>
                  <a:pt x="21600" y="10195"/>
                  <a:pt x="21600" y="21549"/>
                </a:cubicBezTo>
              </a:path>
              <a:path w="21600" h="21549" stroke="0" extrusionOk="0">
                <a:moveTo>
                  <a:pt x="1483" y="0"/>
                </a:moveTo>
                <a:cubicBezTo>
                  <a:pt x="12810" y="780"/>
                  <a:pt x="21600" y="10195"/>
                  <a:pt x="21600" y="21549"/>
                </a:cubicBezTo>
                <a:lnTo>
                  <a:pt x="0" y="2154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6" name="Picture 2" descr="retrograde motion addison wesley ile ilgili gÃ¶rsel sonuc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9"/>
          <a:stretch/>
        </p:blipFill>
        <p:spPr bwMode="auto">
          <a:xfrm>
            <a:off x="0" y="6006207"/>
            <a:ext cx="9144000" cy="8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nimBg="1"/>
      <p:bldP spid="8" grpId="0" autoUpdateAnimBg="0"/>
      <p:bldP spid="9" grpId="0" autoUpdateAnimBg="0"/>
      <p:bldP spid="10" grpId="0" animBg="1"/>
      <p:bldP spid="11" grpId="0" animBg="1"/>
      <p:bldP spid="12" grpId="0" animBg="1"/>
      <p:bldP spid="13" grpId="0" autoUpdateAnimBg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btlf0230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69" y="0"/>
            <a:ext cx="377306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trograde motion addison wesley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9"/>
          <a:stretch/>
        </p:blipFill>
        <p:spPr bwMode="auto">
          <a:xfrm>
            <a:off x="-108520" y="5783063"/>
            <a:ext cx="9144000" cy="8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8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7A7146"/>
                </a:solidFill>
                <a:latin typeface="Comic Sans MS" panose="030F0702030302020204" pitchFamily="66" charset="0"/>
              </a:rPr>
              <a:t>İçerik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2071678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Günlük ve Yıllık Hareket Nasıl Oluşur?</a:t>
            </a:r>
          </a:p>
          <a:p>
            <a:endParaRPr lang="tr-TR" sz="1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Yıldızların Görünen Hareketi</a:t>
            </a:r>
          </a:p>
          <a:p>
            <a:endParaRPr lang="tr-TR" sz="1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Güneş’in Görünen Hareketi</a:t>
            </a:r>
          </a:p>
          <a:p>
            <a:endParaRPr lang="tr-TR" sz="1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Gezegenlerin Görünen Hareketi</a:t>
            </a:r>
          </a:p>
          <a:p>
            <a:endParaRPr lang="tr-TR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dmin\Desktop\günrşgif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68" y="3571876"/>
            <a:ext cx="638180" cy="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Twinkle+Twinkle+Little+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714620"/>
            <a:ext cx="676962" cy="69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65585" y="384175"/>
            <a:ext cx="5349885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Günlük Hareket: </a:t>
            </a:r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Dünya’nın kendi ekseni etrafında dönmesi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6319838" y="2549525"/>
            <a:ext cx="739775" cy="474663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76625" y="1463675"/>
            <a:ext cx="385763" cy="668338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71688" y="4400550"/>
            <a:ext cx="936625" cy="536575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573713" y="4572000"/>
            <a:ext cx="487362" cy="708025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2863" y="1123950"/>
            <a:ext cx="1716087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Öğle Vakti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21463" y="2255838"/>
            <a:ext cx="1716087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Sabah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475288" y="5260975"/>
            <a:ext cx="1716087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Gece Yarısı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25500" y="4845050"/>
            <a:ext cx="1716088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Akşam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71604" y="6274378"/>
            <a:ext cx="700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Dünya batı’dan doğu’ya doğru hareket etmektedir.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upload.wikimedia.org/wikipedia/commons/3/30/Globesp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71" y="2288923"/>
            <a:ext cx="3141759" cy="31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s://upload.wikimedia.org/wikipedia/commons/thumb/8/8b/North_season.jpg/1280px-North_sea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3" y="1600200"/>
            <a:ext cx="772449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885196" y="5896158"/>
            <a:ext cx="7772400" cy="982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tr-TR" sz="2400" dirty="0">
                <a:latin typeface="Comic Sans MS" pitchFamily="66" charset="0"/>
              </a:rPr>
              <a:t>Dünya’nın </a:t>
            </a:r>
            <a:r>
              <a:rPr lang="tr-TR" sz="2400" dirty="0" smtClean="0">
                <a:latin typeface="Comic Sans MS" pitchFamily="66" charset="0"/>
              </a:rPr>
              <a:t>Güneş etrafında Dolanması</a:t>
            </a:r>
            <a:r>
              <a:rPr lang="tr-TR" sz="2400" dirty="0">
                <a:latin typeface="Comic Sans MS" pitchFamily="66" charset="0"/>
              </a:rPr>
              <a:t>: Yıllık Harekettir.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5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 rot="16200000">
            <a:off x="4354513" y="-42862"/>
            <a:ext cx="2232025" cy="7058025"/>
          </a:xfrm>
          <a:prstGeom prst="can">
            <a:avLst>
              <a:gd name="adj" fmla="val 7905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3886200" y="2709863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7991475" y="2852738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5975350" y="3284538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806700" y="2708275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606925" y="3644900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7342188" y="4005263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 rot="1880713">
            <a:off x="1951392" y="4514313"/>
            <a:ext cx="431800" cy="1944688"/>
          </a:xfrm>
          <a:prstGeom prst="upArrow">
            <a:avLst>
              <a:gd name="adj1" fmla="val 50000"/>
              <a:gd name="adj2" fmla="val 1125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200138" y="6329386"/>
            <a:ext cx="172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latin typeface="Comic Sans MS" pitchFamily="66" charset="0"/>
              </a:rPr>
              <a:t>Gökyüzü 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326063" y="5300663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latin typeface="Comic Sans MS" pitchFamily="66" charset="0"/>
              </a:rPr>
              <a:t>Uzay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2843213" y="2852738"/>
            <a:ext cx="1114425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3419475" y="3789363"/>
            <a:ext cx="1114425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H="1">
            <a:off x="2878138" y="4149725"/>
            <a:ext cx="4537075" cy="7143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2878138" y="3429000"/>
            <a:ext cx="3168650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H="1">
            <a:off x="2949575" y="2997200"/>
            <a:ext cx="5113338" cy="7143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2806700" y="2924175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2806700" y="3284538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2733675" y="4076700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>
            <a:off x="3309938" y="3644900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90" name="AutoShape 26"/>
          <p:cNvSpPr>
            <a:spLocks/>
          </p:cNvSpPr>
          <p:nvPr/>
        </p:nvSpPr>
        <p:spPr bwMode="auto">
          <a:xfrm rot="5400000">
            <a:off x="5541168" y="2205832"/>
            <a:ext cx="506413" cy="5543550"/>
          </a:xfrm>
          <a:prstGeom prst="rightBrace">
            <a:avLst>
              <a:gd name="adj1" fmla="val 91222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571604" y="639529"/>
            <a:ext cx="7954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 smtClean="0">
                <a:solidFill>
                  <a:srgbClr val="7A7146"/>
                </a:solidFill>
                <a:latin typeface="Comic Sans MS" panose="030F0702030302020204" pitchFamily="66" charset="0"/>
                <a:ea typeface="+mj-ea"/>
                <a:cs typeface="+mj-cs"/>
              </a:rPr>
              <a:t>Gökyüzünde Yıldızların İzdüşümü</a:t>
            </a:r>
          </a:p>
        </p:txBody>
      </p:sp>
      <p:pic>
        <p:nvPicPr>
          <p:cNvPr id="3074" name="Picture 2" descr="Palm Islands Travel Arecaceae Illustration - Coconut tree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" y="2543591"/>
            <a:ext cx="1888060" cy="20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62468" grpId="0" animBg="1"/>
      <p:bldP spid="62468" grpId="1" animBg="1"/>
      <p:bldP spid="62469" grpId="0" animBg="1"/>
      <p:bldP spid="62469" grpId="1" animBg="1"/>
      <p:bldP spid="62470" grpId="0" animBg="1"/>
      <p:bldP spid="62472" grpId="0" animBg="1"/>
      <p:bldP spid="62472" grpId="1" animBg="1"/>
      <p:bldP spid="62473" grpId="0" animBg="1"/>
      <p:bldP spid="62473" grpId="1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6" grpId="0" animBg="1"/>
      <p:bldP spid="62487" grpId="0" animBg="1"/>
      <p:bldP spid="62488" grpId="0" animBg="1"/>
      <p:bldP spid="624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2211388" y="5129213"/>
            <a:ext cx="4762" cy="158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8" y="0"/>
              </a:cxn>
            </a:cxnLst>
            <a:rect l="0" t="0" r="r" b="b"/>
            <a:pathLst>
              <a:path w="8" h="1">
                <a:moveTo>
                  <a:pt x="8" y="0"/>
                </a:moveTo>
                <a:lnTo>
                  <a:pt x="0" y="0"/>
                </a:lnTo>
                <a:lnTo>
                  <a:pt x="0" y="1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2192338" y="5292725"/>
            <a:ext cx="47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0" y="1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638425" y="5667375"/>
            <a:ext cx="1588" cy="47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0"/>
              </a:cxn>
              <a:cxn ang="0">
                <a:pos x="0" y="8"/>
              </a:cxn>
            </a:cxnLst>
            <a:rect l="0" t="0" r="r" b="b"/>
            <a:pathLst>
              <a:path w="1" h="8">
                <a:moveTo>
                  <a:pt x="0" y="8"/>
                </a:moveTo>
                <a:lnTo>
                  <a:pt x="1" y="8"/>
                </a:lnTo>
                <a:lnTo>
                  <a:pt x="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728913" y="5626100"/>
            <a:ext cx="158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"/>
              </a:cxn>
              <a:cxn ang="0">
                <a:pos x="1" y="9"/>
              </a:cxn>
              <a:cxn ang="0">
                <a:pos x="0" y="0"/>
              </a:cxn>
            </a:cxnLst>
            <a:rect l="0" t="0" r="r" b="b"/>
            <a:pathLst>
              <a:path w="1" h="9">
                <a:moveTo>
                  <a:pt x="0" y="0"/>
                </a:moveTo>
                <a:lnTo>
                  <a:pt x="0" y="9"/>
                </a:lnTo>
                <a:lnTo>
                  <a:pt x="1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81475" y="2803525"/>
            <a:ext cx="774700" cy="949325"/>
            <a:chOff x="2227" y="1152"/>
            <a:chExt cx="1300" cy="1594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346871">
              <a:off x="2227" y="1611"/>
              <a:ext cx="1300" cy="1135"/>
              <a:chOff x="2227" y="1611"/>
              <a:chExt cx="1300" cy="1135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 rot="2394072">
                <a:off x="2329" y="1630"/>
                <a:ext cx="1097" cy="1097"/>
              </a:xfrm>
              <a:custGeom>
                <a:avLst/>
                <a:gdLst/>
                <a:ahLst/>
                <a:cxnLst>
                  <a:cxn ang="0">
                    <a:pos x="593" y="1097"/>
                  </a:cxn>
                  <a:cxn ang="0">
                    <a:pos x="659" y="1085"/>
                  </a:cxn>
                  <a:cxn ang="0">
                    <a:pos x="725" y="1067"/>
                  </a:cxn>
                  <a:cxn ang="0">
                    <a:pos x="785" y="1043"/>
                  </a:cxn>
                  <a:cxn ang="0">
                    <a:pos x="845" y="1013"/>
                  </a:cxn>
                  <a:cxn ang="0">
                    <a:pos x="899" y="971"/>
                  </a:cxn>
                  <a:cxn ang="0">
                    <a:pos x="941" y="929"/>
                  </a:cxn>
                  <a:cxn ang="0">
                    <a:pos x="983" y="881"/>
                  </a:cxn>
                  <a:cxn ang="0">
                    <a:pos x="1025" y="827"/>
                  </a:cxn>
                  <a:cxn ang="0">
                    <a:pos x="1049" y="767"/>
                  </a:cxn>
                  <a:cxn ang="0">
                    <a:pos x="1073" y="707"/>
                  </a:cxn>
                  <a:cxn ang="0">
                    <a:pos x="1091" y="641"/>
                  </a:cxn>
                  <a:cxn ang="0">
                    <a:pos x="1097" y="569"/>
                  </a:cxn>
                  <a:cxn ang="0">
                    <a:pos x="1097" y="528"/>
                  </a:cxn>
                  <a:cxn ang="0">
                    <a:pos x="1091" y="456"/>
                  </a:cxn>
                  <a:cxn ang="0">
                    <a:pos x="1073" y="396"/>
                  </a:cxn>
                  <a:cxn ang="0">
                    <a:pos x="1049" y="330"/>
                  </a:cxn>
                  <a:cxn ang="0">
                    <a:pos x="1025" y="270"/>
                  </a:cxn>
                  <a:cxn ang="0">
                    <a:pos x="983" y="222"/>
                  </a:cxn>
                  <a:cxn ang="0">
                    <a:pos x="941" y="168"/>
                  </a:cxn>
                  <a:cxn ang="0">
                    <a:pos x="899" y="126"/>
                  </a:cxn>
                  <a:cxn ang="0">
                    <a:pos x="845" y="90"/>
                  </a:cxn>
                  <a:cxn ang="0">
                    <a:pos x="785" y="54"/>
                  </a:cxn>
                  <a:cxn ang="0">
                    <a:pos x="725" y="30"/>
                  </a:cxn>
                  <a:cxn ang="0">
                    <a:pos x="659" y="12"/>
                  </a:cxn>
                  <a:cxn ang="0">
                    <a:pos x="593" y="6"/>
                  </a:cxn>
                  <a:cxn ang="0">
                    <a:pos x="546" y="0"/>
                  </a:cxn>
                  <a:cxn ang="0">
                    <a:pos x="480" y="6"/>
                  </a:cxn>
                  <a:cxn ang="0">
                    <a:pos x="414" y="18"/>
                  </a:cxn>
                  <a:cxn ang="0">
                    <a:pos x="348" y="36"/>
                  </a:cxn>
                  <a:cxn ang="0">
                    <a:pos x="288" y="66"/>
                  </a:cxn>
                  <a:cxn ang="0">
                    <a:pos x="234" y="102"/>
                  </a:cxn>
                  <a:cxn ang="0">
                    <a:pos x="186" y="138"/>
                  </a:cxn>
                  <a:cxn ang="0">
                    <a:pos x="138" y="186"/>
                  </a:cxn>
                  <a:cxn ang="0">
                    <a:pos x="96" y="234"/>
                  </a:cxn>
                  <a:cxn ang="0">
                    <a:pos x="60" y="294"/>
                  </a:cxn>
                  <a:cxn ang="0">
                    <a:pos x="36" y="348"/>
                  </a:cxn>
                  <a:cxn ang="0">
                    <a:pos x="18" y="414"/>
                  </a:cxn>
                  <a:cxn ang="0">
                    <a:pos x="6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12" y="659"/>
                  </a:cxn>
                  <a:cxn ang="0">
                    <a:pos x="30" y="725"/>
                  </a:cxn>
                  <a:cxn ang="0">
                    <a:pos x="54" y="785"/>
                  </a:cxn>
                  <a:cxn ang="0">
                    <a:pos x="84" y="845"/>
                  </a:cxn>
                  <a:cxn ang="0">
                    <a:pos x="126" y="899"/>
                  </a:cxn>
                  <a:cxn ang="0">
                    <a:pos x="168" y="947"/>
                  </a:cxn>
                  <a:cxn ang="0">
                    <a:pos x="216" y="983"/>
                  </a:cxn>
                  <a:cxn ang="0">
                    <a:pos x="270" y="1025"/>
                  </a:cxn>
                  <a:cxn ang="0">
                    <a:pos x="330" y="1055"/>
                  </a:cxn>
                  <a:cxn ang="0">
                    <a:pos x="390" y="1073"/>
                  </a:cxn>
                  <a:cxn ang="0">
                    <a:pos x="456" y="1091"/>
                  </a:cxn>
                  <a:cxn ang="0">
                    <a:pos x="528" y="1097"/>
                  </a:cxn>
                </a:cxnLst>
                <a:rect l="0" t="0" r="r" b="b"/>
                <a:pathLst>
                  <a:path w="1097" h="1097">
                    <a:moveTo>
                      <a:pt x="546" y="1097"/>
                    </a:moveTo>
                    <a:lnTo>
                      <a:pt x="569" y="1097"/>
                    </a:lnTo>
                    <a:lnTo>
                      <a:pt x="593" y="1097"/>
                    </a:lnTo>
                    <a:lnTo>
                      <a:pt x="617" y="1091"/>
                    </a:lnTo>
                    <a:lnTo>
                      <a:pt x="641" y="1091"/>
                    </a:lnTo>
                    <a:lnTo>
                      <a:pt x="659" y="1085"/>
                    </a:lnTo>
                    <a:lnTo>
                      <a:pt x="683" y="1079"/>
                    </a:lnTo>
                    <a:lnTo>
                      <a:pt x="701" y="1073"/>
                    </a:lnTo>
                    <a:lnTo>
                      <a:pt x="725" y="1067"/>
                    </a:lnTo>
                    <a:lnTo>
                      <a:pt x="749" y="1061"/>
                    </a:lnTo>
                    <a:lnTo>
                      <a:pt x="767" y="1055"/>
                    </a:lnTo>
                    <a:lnTo>
                      <a:pt x="785" y="1043"/>
                    </a:lnTo>
                    <a:lnTo>
                      <a:pt x="803" y="1031"/>
                    </a:lnTo>
                    <a:lnTo>
                      <a:pt x="827" y="1025"/>
                    </a:lnTo>
                    <a:lnTo>
                      <a:pt x="845" y="1013"/>
                    </a:lnTo>
                    <a:lnTo>
                      <a:pt x="863" y="1001"/>
                    </a:lnTo>
                    <a:lnTo>
                      <a:pt x="881" y="983"/>
                    </a:lnTo>
                    <a:lnTo>
                      <a:pt x="899" y="971"/>
                    </a:lnTo>
                    <a:lnTo>
                      <a:pt x="911" y="959"/>
                    </a:lnTo>
                    <a:lnTo>
                      <a:pt x="929" y="947"/>
                    </a:lnTo>
                    <a:lnTo>
                      <a:pt x="941" y="929"/>
                    </a:lnTo>
                    <a:lnTo>
                      <a:pt x="959" y="911"/>
                    </a:lnTo>
                    <a:lnTo>
                      <a:pt x="971" y="899"/>
                    </a:lnTo>
                    <a:lnTo>
                      <a:pt x="983" y="881"/>
                    </a:lnTo>
                    <a:lnTo>
                      <a:pt x="1001" y="863"/>
                    </a:lnTo>
                    <a:lnTo>
                      <a:pt x="1013" y="845"/>
                    </a:lnTo>
                    <a:lnTo>
                      <a:pt x="1025" y="827"/>
                    </a:lnTo>
                    <a:lnTo>
                      <a:pt x="1031" y="809"/>
                    </a:lnTo>
                    <a:lnTo>
                      <a:pt x="1043" y="785"/>
                    </a:lnTo>
                    <a:lnTo>
                      <a:pt x="1049" y="767"/>
                    </a:lnTo>
                    <a:lnTo>
                      <a:pt x="1061" y="749"/>
                    </a:lnTo>
                    <a:lnTo>
                      <a:pt x="1067" y="725"/>
                    </a:lnTo>
                    <a:lnTo>
                      <a:pt x="1073" y="707"/>
                    </a:lnTo>
                    <a:lnTo>
                      <a:pt x="1079" y="683"/>
                    </a:lnTo>
                    <a:lnTo>
                      <a:pt x="1085" y="659"/>
                    </a:lnTo>
                    <a:lnTo>
                      <a:pt x="1091" y="641"/>
                    </a:lnTo>
                    <a:lnTo>
                      <a:pt x="1091" y="617"/>
                    </a:lnTo>
                    <a:lnTo>
                      <a:pt x="1097" y="593"/>
                    </a:lnTo>
                    <a:lnTo>
                      <a:pt x="1097" y="569"/>
                    </a:lnTo>
                    <a:lnTo>
                      <a:pt x="1097" y="551"/>
                    </a:lnTo>
                    <a:lnTo>
                      <a:pt x="1097" y="551"/>
                    </a:lnTo>
                    <a:lnTo>
                      <a:pt x="1097" y="528"/>
                    </a:lnTo>
                    <a:lnTo>
                      <a:pt x="1097" y="504"/>
                    </a:lnTo>
                    <a:lnTo>
                      <a:pt x="1091" y="480"/>
                    </a:lnTo>
                    <a:lnTo>
                      <a:pt x="1091" y="456"/>
                    </a:lnTo>
                    <a:lnTo>
                      <a:pt x="1085" y="438"/>
                    </a:lnTo>
                    <a:lnTo>
                      <a:pt x="1079" y="414"/>
                    </a:lnTo>
                    <a:lnTo>
                      <a:pt x="1073" y="396"/>
                    </a:lnTo>
                    <a:lnTo>
                      <a:pt x="1067" y="372"/>
                    </a:lnTo>
                    <a:lnTo>
                      <a:pt x="1061" y="348"/>
                    </a:lnTo>
                    <a:lnTo>
                      <a:pt x="1049" y="330"/>
                    </a:lnTo>
                    <a:lnTo>
                      <a:pt x="1043" y="312"/>
                    </a:lnTo>
                    <a:lnTo>
                      <a:pt x="1031" y="294"/>
                    </a:lnTo>
                    <a:lnTo>
                      <a:pt x="1025" y="270"/>
                    </a:lnTo>
                    <a:lnTo>
                      <a:pt x="1013" y="252"/>
                    </a:lnTo>
                    <a:lnTo>
                      <a:pt x="1001" y="234"/>
                    </a:lnTo>
                    <a:lnTo>
                      <a:pt x="983" y="222"/>
                    </a:lnTo>
                    <a:lnTo>
                      <a:pt x="971" y="204"/>
                    </a:lnTo>
                    <a:lnTo>
                      <a:pt x="959" y="186"/>
                    </a:lnTo>
                    <a:lnTo>
                      <a:pt x="941" y="168"/>
                    </a:lnTo>
                    <a:lnTo>
                      <a:pt x="929" y="156"/>
                    </a:lnTo>
                    <a:lnTo>
                      <a:pt x="911" y="138"/>
                    </a:lnTo>
                    <a:lnTo>
                      <a:pt x="899" y="126"/>
                    </a:lnTo>
                    <a:lnTo>
                      <a:pt x="881" y="114"/>
                    </a:lnTo>
                    <a:lnTo>
                      <a:pt x="863" y="102"/>
                    </a:lnTo>
                    <a:lnTo>
                      <a:pt x="845" y="90"/>
                    </a:lnTo>
                    <a:lnTo>
                      <a:pt x="827" y="78"/>
                    </a:lnTo>
                    <a:lnTo>
                      <a:pt x="803" y="66"/>
                    </a:lnTo>
                    <a:lnTo>
                      <a:pt x="785" y="54"/>
                    </a:lnTo>
                    <a:lnTo>
                      <a:pt x="767" y="48"/>
                    </a:lnTo>
                    <a:lnTo>
                      <a:pt x="749" y="36"/>
                    </a:lnTo>
                    <a:lnTo>
                      <a:pt x="725" y="30"/>
                    </a:lnTo>
                    <a:lnTo>
                      <a:pt x="701" y="24"/>
                    </a:lnTo>
                    <a:lnTo>
                      <a:pt x="683" y="18"/>
                    </a:lnTo>
                    <a:lnTo>
                      <a:pt x="659" y="12"/>
                    </a:lnTo>
                    <a:lnTo>
                      <a:pt x="641" y="12"/>
                    </a:lnTo>
                    <a:lnTo>
                      <a:pt x="617" y="6"/>
                    </a:lnTo>
                    <a:lnTo>
                      <a:pt x="593" y="6"/>
                    </a:lnTo>
                    <a:lnTo>
                      <a:pt x="569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28" y="0"/>
                    </a:lnTo>
                    <a:lnTo>
                      <a:pt x="504" y="6"/>
                    </a:lnTo>
                    <a:lnTo>
                      <a:pt x="480" y="6"/>
                    </a:lnTo>
                    <a:lnTo>
                      <a:pt x="456" y="12"/>
                    </a:lnTo>
                    <a:lnTo>
                      <a:pt x="432" y="12"/>
                    </a:lnTo>
                    <a:lnTo>
                      <a:pt x="414" y="18"/>
                    </a:lnTo>
                    <a:lnTo>
                      <a:pt x="390" y="24"/>
                    </a:lnTo>
                    <a:lnTo>
                      <a:pt x="372" y="30"/>
                    </a:lnTo>
                    <a:lnTo>
                      <a:pt x="348" y="36"/>
                    </a:lnTo>
                    <a:lnTo>
                      <a:pt x="330" y="48"/>
                    </a:lnTo>
                    <a:lnTo>
                      <a:pt x="312" y="54"/>
                    </a:lnTo>
                    <a:lnTo>
                      <a:pt x="288" y="66"/>
                    </a:lnTo>
                    <a:lnTo>
                      <a:pt x="270" y="78"/>
                    </a:lnTo>
                    <a:lnTo>
                      <a:pt x="252" y="90"/>
                    </a:lnTo>
                    <a:lnTo>
                      <a:pt x="234" y="102"/>
                    </a:lnTo>
                    <a:lnTo>
                      <a:pt x="216" y="114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68" y="156"/>
                    </a:lnTo>
                    <a:lnTo>
                      <a:pt x="150" y="168"/>
                    </a:lnTo>
                    <a:lnTo>
                      <a:pt x="138" y="186"/>
                    </a:lnTo>
                    <a:lnTo>
                      <a:pt x="126" y="204"/>
                    </a:lnTo>
                    <a:lnTo>
                      <a:pt x="108" y="222"/>
                    </a:lnTo>
                    <a:lnTo>
                      <a:pt x="96" y="234"/>
                    </a:lnTo>
                    <a:lnTo>
                      <a:pt x="84" y="252"/>
                    </a:lnTo>
                    <a:lnTo>
                      <a:pt x="72" y="270"/>
                    </a:lnTo>
                    <a:lnTo>
                      <a:pt x="60" y="294"/>
                    </a:lnTo>
                    <a:lnTo>
                      <a:pt x="54" y="312"/>
                    </a:lnTo>
                    <a:lnTo>
                      <a:pt x="42" y="330"/>
                    </a:lnTo>
                    <a:lnTo>
                      <a:pt x="36" y="348"/>
                    </a:lnTo>
                    <a:lnTo>
                      <a:pt x="30" y="372"/>
                    </a:lnTo>
                    <a:lnTo>
                      <a:pt x="24" y="396"/>
                    </a:lnTo>
                    <a:lnTo>
                      <a:pt x="18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8" y="683"/>
                    </a:lnTo>
                    <a:lnTo>
                      <a:pt x="24" y="707"/>
                    </a:lnTo>
                    <a:lnTo>
                      <a:pt x="30" y="725"/>
                    </a:lnTo>
                    <a:lnTo>
                      <a:pt x="36" y="749"/>
                    </a:lnTo>
                    <a:lnTo>
                      <a:pt x="42" y="767"/>
                    </a:lnTo>
                    <a:lnTo>
                      <a:pt x="54" y="785"/>
                    </a:lnTo>
                    <a:lnTo>
                      <a:pt x="60" y="809"/>
                    </a:lnTo>
                    <a:lnTo>
                      <a:pt x="72" y="827"/>
                    </a:lnTo>
                    <a:lnTo>
                      <a:pt x="84" y="845"/>
                    </a:lnTo>
                    <a:lnTo>
                      <a:pt x="96" y="863"/>
                    </a:lnTo>
                    <a:lnTo>
                      <a:pt x="108" y="881"/>
                    </a:lnTo>
                    <a:lnTo>
                      <a:pt x="126" y="899"/>
                    </a:lnTo>
                    <a:lnTo>
                      <a:pt x="138" y="911"/>
                    </a:lnTo>
                    <a:lnTo>
                      <a:pt x="150" y="929"/>
                    </a:lnTo>
                    <a:lnTo>
                      <a:pt x="168" y="947"/>
                    </a:lnTo>
                    <a:lnTo>
                      <a:pt x="186" y="959"/>
                    </a:lnTo>
                    <a:lnTo>
                      <a:pt x="198" y="971"/>
                    </a:lnTo>
                    <a:lnTo>
                      <a:pt x="216" y="983"/>
                    </a:lnTo>
                    <a:lnTo>
                      <a:pt x="234" y="1001"/>
                    </a:lnTo>
                    <a:lnTo>
                      <a:pt x="252" y="1013"/>
                    </a:lnTo>
                    <a:lnTo>
                      <a:pt x="270" y="1025"/>
                    </a:lnTo>
                    <a:lnTo>
                      <a:pt x="288" y="1031"/>
                    </a:lnTo>
                    <a:lnTo>
                      <a:pt x="312" y="1043"/>
                    </a:lnTo>
                    <a:lnTo>
                      <a:pt x="330" y="1055"/>
                    </a:lnTo>
                    <a:lnTo>
                      <a:pt x="348" y="1061"/>
                    </a:lnTo>
                    <a:lnTo>
                      <a:pt x="372" y="1067"/>
                    </a:lnTo>
                    <a:lnTo>
                      <a:pt x="390" y="1073"/>
                    </a:lnTo>
                    <a:lnTo>
                      <a:pt x="414" y="1079"/>
                    </a:lnTo>
                    <a:lnTo>
                      <a:pt x="432" y="1085"/>
                    </a:lnTo>
                    <a:lnTo>
                      <a:pt x="456" y="1091"/>
                    </a:lnTo>
                    <a:lnTo>
                      <a:pt x="480" y="1091"/>
                    </a:lnTo>
                    <a:lnTo>
                      <a:pt x="504" y="1097"/>
                    </a:lnTo>
                    <a:lnTo>
                      <a:pt x="528" y="1097"/>
                    </a:lnTo>
                    <a:lnTo>
                      <a:pt x="5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rot="2394072">
                <a:off x="2437" y="1630"/>
                <a:ext cx="881" cy="1097"/>
              </a:xfrm>
              <a:custGeom>
                <a:avLst/>
                <a:gdLst/>
                <a:ahLst/>
                <a:cxnLst>
                  <a:cxn ang="0">
                    <a:pos x="479" y="1097"/>
                  </a:cxn>
                  <a:cxn ang="0">
                    <a:pos x="533" y="1085"/>
                  </a:cxn>
                  <a:cxn ang="0">
                    <a:pos x="581" y="1067"/>
                  </a:cxn>
                  <a:cxn ang="0">
                    <a:pos x="629" y="1043"/>
                  </a:cxn>
                  <a:cxn ang="0">
                    <a:pos x="677" y="1013"/>
                  </a:cxn>
                  <a:cxn ang="0">
                    <a:pos x="719" y="971"/>
                  </a:cxn>
                  <a:cxn ang="0">
                    <a:pos x="755" y="929"/>
                  </a:cxn>
                  <a:cxn ang="0">
                    <a:pos x="791" y="881"/>
                  </a:cxn>
                  <a:cxn ang="0">
                    <a:pos x="821" y="827"/>
                  </a:cxn>
                  <a:cxn ang="0">
                    <a:pos x="845" y="767"/>
                  </a:cxn>
                  <a:cxn ang="0">
                    <a:pos x="863" y="707"/>
                  </a:cxn>
                  <a:cxn ang="0">
                    <a:pos x="875" y="641"/>
                  </a:cxn>
                  <a:cxn ang="0">
                    <a:pos x="881" y="569"/>
                  </a:cxn>
                  <a:cxn ang="0">
                    <a:pos x="881" y="528"/>
                  </a:cxn>
                  <a:cxn ang="0">
                    <a:pos x="875" y="456"/>
                  </a:cxn>
                  <a:cxn ang="0">
                    <a:pos x="863" y="390"/>
                  </a:cxn>
                  <a:cxn ang="0">
                    <a:pos x="845" y="330"/>
                  </a:cxn>
                  <a:cxn ang="0">
                    <a:pos x="821" y="270"/>
                  </a:cxn>
                  <a:cxn ang="0">
                    <a:pos x="791" y="216"/>
                  </a:cxn>
                  <a:cxn ang="0">
                    <a:pos x="755" y="168"/>
                  </a:cxn>
                  <a:cxn ang="0">
                    <a:pos x="719" y="126"/>
                  </a:cxn>
                  <a:cxn ang="0">
                    <a:pos x="677" y="84"/>
                  </a:cxn>
                  <a:cxn ang="0">
                    <a:pos x="629" y="54"/>
                  </a:cxn>
                  <a:cxn ang="0">
                    <a:pos x="581" y="30"/>
                  </a:cxn>
                  <a:cxn ang="0">
                    <a:pos x="533" y="12"/>
                  </a:cxn>
                  <a:cxn ang="0">
                    <a:pos x="479" y="0"/>
                  </a:cxn>
                  <a:cxn ang="0">
                    <a:pos x="438" y="0"/>
                  </a:cxn>
                  <a:cxn ang="0">
                    <a:pos x="384" y="6"/>
                  </a:cxn>
                  <a:cxn ang="0">
                    <a:pos x="330" y="18"/>
                  </a:cxn>
                  <a:cxn ang="0">
                    <a:pos x="282" y="36"/>
                  </a:cxn>
                  <a:cxn ang="0">
                    <a:pos x="234" y="66"/>
                  </a:cxn>
                  <a:cxn ang="0">
                    <a:pos x="192" y="96"/>
                  </a:cxn>
                  <a:cxn ang="0">
                    <a:pos x="150" y="138"/>
                  </a:cxn>
                  <a:cxn ang="0">
                    <a:pos x="114" y="186"/>
                  </a:cxn>
                  <a:cxn ang="0">
                    <a:pos x="78" y="234"/>
                  </a:cxn>
                  <a:cxn ang="0">
                    <a:pos x="54" y="294"/>
                  </a:cxn>
                  <a:cxn ang="0">
                    <a:pos x="30" y="348"/>
                  </a:cxn>
                  <a:cxn ang="0">
                    <a:pos x="12" y="414"/>
                  </a:cxn>
                  <a:cxn ang="0">
                    <a:pos x="6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12" y="659"/>
                  </a:cxn>
                  <a:cxn ang="0">
                    <a:pos x="24" y="725"/>
                  </a:cxn>
                  <a:cxn ang="0">
                    <a:pos x="42" y="785"/>
                  </a:cxn>
                  <a:cxn ang="0">
                    <a:pos x="72" y="845"/>
                  </a:cxn>
                  <a:cxn ang="0">
                    <a:pos x="102" y="899"/>
                  </a:cxn>
                  <a:cxn ang="0">
                    <a:pos x="138" y="947"/>
                  </a:cxn>
                  <a:cxn ang="0">
                    <a:pos x="174" y="989"/>
                  </a:cxn>
                  <a:cxn ang="0">
                    <a:pos x="216" y="1025"/>
                  </a:cxn>
                  <a:cxn ang="0">
                    <a:pos x="264" y="1055"/>
                  </a:cxn>
                  <a:cxn ang="0">
                    <a:pos x="318" y="1073"/>
                  </a:cxn>
                  <a:cxn ang="0">
                    <a:pos x="366" y="1091"/>
                  </a:cxn>
                  <a:cxn ang="0">
                    <a:pos x="420" y="1097"/>
                  </a:cxn>
                </a:cxnLst>
                <a:rect l="0" t="0" r="r" b="b"/>
                <a:pathLst>
                  <a:path w="881" h="1097">
                    <a:moveTo>
                      <a:pt x="438" y="1097"/>
                    </a:moveTo>
                    <a:lnTo>
                      <a:pt x="455" y="1097"/>
                    </a:lnTo>
                    <a:lnTo>
                      <a:pt x="479" y="1097"/>
                    </a:lnTo>
                    <a:lnTo>
                      <a:pt x="497" y="1091"/>
                    </a:lnTo>
                    <a:lnTo>
                      <a:pt x="515" y="1091"/>
                    </a:lnTo>
                    <a:lnTo>
                      <a:pt x="533" y="1085"/>
                    </a:lnTo>
                    <a:lnTo>
                      <a:pt x="551" y="1079"/>
                    </a:lnTo>
                    <a:lnTo>
                      <a:pt x="563" y="1073"/>
                    </a:lnTo>
                    <a:lnTo>
                      <a:pt x="581" y="1067"/>
                    </a:lnTo>
                    <a:lnTo>
                      <a:pt x="599" y="1061"/>
                    </a:lnTo>
                    <a:lnTo>
                      <a:pt x="617" y="1055"/>
                    </a:lnTo>
                    <a:lnTo>
                      <a:pt x="629" y="1043"/>
                    </a:lnTo>
                    <a:lnTo>
                      <a:pt x="647" y="1031"/>
                    </a:lnTo>
                    <a:lnTo>
                      <a:pt x="659" y="1025"/>
                    </a:lnTo>
                    <a:lnTo>
                      <a:pt x="677" y="1013"/>
                    </a:lnTo>
                    <a:lnTo>
                      <a:pt x="689" y="1001"/>
                    </a:lnTo>
                    <a:lnTo>
                      <a:pt x="707" y="989"/>
                    </a:lnTo>
                    <a:lnTo>
                      <a:pt x="719" y="971"/>
                    </a:lnTo>
                    <a:lnTo>
                      <a:pt x="731" y="959"/>
                    </a:lnTo>
                    <a:lnTo>
                      <a:pt x="743" y="947"/>
                    </a:lnTo>
                    <a:lnTo>
                      <a:pt x="755" y="929"/>
                    </a:lnTo>
                    <a:lnTo>
                      <a:pt x="767" y="911"/>
                    </a:lnTo>
                    <a:lnTo>
                      <a:pt x="779" y="899"/>
                    </a:lnTo>
                    <a:lnTo>
                      <a:pt x="791" y="881"/>
                    </a:lnTo>
                    <a:lnTo>
                      <a:pt x="803" y="863"/>
                    </a:lnTo>
                    <a:lnTo>
                      <a:pt x="809" y="845"/>
                    </a:lnTo>
                    <a:lnTo>
                      <a:pt x="821" y="827"/>
                    </a:lnTo>
                    <a:lnTo>
                      <a:pt x="827" y="809"/>
                    </a:lnTo>
                    <a:lnTo>
                      <a:pt x="833" y="785"/>
                    </a:lnTo>
                    <a:lnTo>
                      <a:pt x="845" y="767"/>
                    </a:lnTo>
                    <a:lnTo>
                      <a:pt x="851" y="749"/>
                    </a:lnTo>
                    <a:lnTo>
                      <a:pt x="857" y="725"/>
                    </a:lnTo>
                    <a:lnTo>
                      <a:pt x="863" y="707"/>
                    </a:lnTo>
                    <a:lnTo>
                      <a:pt x="869" y="683"/>
                    </a:lnTo>
                    <a:lnTo>
                      <a:pt x="869" y="659"/>
                    </a:lnTo>
                    <a:lnTo>
                      <a:pt x="875" y="641"/>
                    </a:lnTo>
                    <a:lnTo>
                      <a:pt x="875" y="617"/>
                    </a:lnTo>
                    <a:lnTo>
                      <a:pt x="881" y="593"/>
                    </a:lnTo>
                    <a:lnTo>
                      <a:pt x="881" y="569"/>
                    </a:lnTo>
                    <a:lnTo>
                      <a:pt x="881" y="551"/>
                    </a:lnTo>
                    <a:lnTo>
                      <a:pt x="881" y="551"/>
                    </a:lnTo>
                    <a:lnTo>
                      <a:pt x="881" y="528"/>
                    </a:lnTo>
                    <a:lnTo>
                      <a:pt x="881" y="504"/>
                    </a:lnTo>
                    <a:lnTo>
                      <a:pt x="875" y="480"/>
                    </a:lnTo>
                    <a:lnTo>
                      <a:pt x="875" y="456"/>
                    </a:lnTo>
                    <a:lnTo>
                      <a:pt x="869" y="438"/>
                    </a:lnTo>
                    <a:lnTo>
                      <a:pt x="869" y="414"/>
                    </a:lnTo>
                    <a:lnTo>
                      <a:pt x="863" y="390"/>
                    </a:lnTo>
                    <a:lnTo>
                      <a:pt x="857" y="372"/>
                    </a:lnTo>
                    <a:lnTo>
                      <a:pt x="851" y="348"/>
                    </a:lnTo>
                    <a:lnTo>
                      <a:pt x="845" y="330"/>
                    </a:lnTo>
                    <a:lnTo>
                      <a:pt x="833" y="312"/>
                    </a:lnTo>
                    <a:lnTo>
                      <a:pt x="827" y="294"/>
                    </a:lnTo>
                    <a:lnTo>
                      <a:pt x="821" y="270"/>
                    </a:lnTo>
                    <a:lnTo>
                      <a:pt x="809" y="252"/>
                    </a:lnTo>
                    <a:lnTo>
                      <a:pt x="803" y="234"/>
                    </a:lnTo>
                    <a:lnTo>
                      <a:pt x="791" y="216"/>
                    </a:lnTo>
                    <a:lnTo>
                      <a:pt x="779" y="204"/>
                    </a:lnTo>
                    <a:lnTo>
                      <a:pt x="767" y="186"/>
                    </a:lnTo>
                    <a:lnTo>
                      <a:pt x="755" y="168"/>
                    </a:lnTo>
                    <a:lnTo>
                      <a:pt x="743" y="156"/>
                    </a:lnTo>
                    <a:lnTo>
                      <a:pt x="731" y="138"/>
                    </a:lnTo>
                    <a:lnTo>
                      <a:pt x="719" y="126"/>
                    </a:lnTo>
                    <a:lnTo>
                      <a:pt x="707" y="114"/>
                    </a:lnTo>
                    <a:lnTo>
                      <a:pt x="689" y="96"/>
                    </a:lnTo>
                    <a:lnTo>
                      <a:pt x="677" y="84"/>
                    </a:lnTo>
                    <a:lnTo>
                      <a:pt x="659" y="78"/>
                    </a:lnTo>
                    <a:lnTo>
                      <a:pt x="647" y="66"/>
                    </a:lnTo>
                    <a:lnTo>
                      <a:pt x="629" y="54"/>
                    </a:lnTo>
                    <a:lnTo>
                      <a:pt x="617" y="48"/>
                    </a:lnTo>
                    <a:lnTo>
                      <a:pt x="599" y="36"/>
                    </a:lnTo>
                    <a:lnTo>
                      <a:pt x="581" y="30"/>
                    </a:lnTo>
                    <a:lnTo>
                      <a:pt x="563" y="24"/>
                    </a:lnTo>
                    <a:lnTo>
                      <a:pt x="551" y="18"/>
                    </a:lnTo>
                    <a:lnTo>
                      <a:pt x="533" y="12"/>
                    </a:lnTo>
                    <a:lnTo>
                      <a:pt x="515" y="6"/>
                    </a:lnTo>
                    <a:lnTo>
                      <a:pt x="497" y="6"/>
                    </a:lnTo>
                    <a:lnTo>
                      <a:pt x="479" y="0"/>
                    </a:lnTo>
                    <a:lnTo>
                      <a:pt x="455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20" y="0"/>
                    </a:lnTo>
                    <a:lnTo>
                      <a:pt x="402" y="0"/>
                    </a:lnTo>
                    <a:lnTo>
                      <a:pt x="384" y="6"/>
                    </a:lnTo>
                    <a:lnTo>
                      <a:pt x="366" y="6"/>
                    </a:lnTo>
                    <a:lnTo>
                      <a:pt x="348" y="12"/>
                    </a:lnTo>
                    <a:lnTo>
                      <a:pt x="330" y="18"/>
                    </a:lnTo>
                    <a:lnTo>
                      <a:pt x="318" y="24"/>
                    </a:lnTo>
                    <a:lnTo>
                      <a:pt x="300" y="30"/>
                    </a:lnTo>
                    <a:lnTo>
                      <a:pt x="282" y="36"/>
                    </a:lnTo>
                    <a:lnTo>
                      <a:pt x="264" y="48"/>
                    </a:lnTo>
                    <a:lnTo>
                      <a:pt x="246" y="54"/>
                    </a:lnTo>
                    <a:lnTo>
                      <a:pt x="234" y="66"/>
                    </a:lnTo>
                    <a:lnTo>
                      <a:pt x="216" y="78"/>
                    </a:lnTo>
                    <a:lnTo>
                      <a:pt x="204" y="84"/>
                    </a:lnTo>
                    <a:lnTo>
                      <a:pt x="192" y="96"/>
                    </a:lnTo>
                    <a:lnTo>
                      <a:pt x="174" y="114"/>
                    </a:lnTo>
                    <a:lnTo>
                      <a:pt x="162" y="126"/>
                    </a:lnTo>
                    <a:lnTo>
                      <a:pt x="150" y="138"/>
                    </a:lnTo>
                    <a:lnTo>
                      <a:pt x="138" y="156"/>
                    </a:lnTo>
                    <a:lnTo>
                      <a:pt x="120" y="168"/>
                    </a:lnTo>
                    <a:lnTo>
                      <a:pt x="114" y="186"/>
                    </a:lnTo>
                    <a:lnTo>
                      <a:pt x="102" y="204"/>
                    </a:lnTo>
                    <a:lnTo>
                      <a:pt x="90" y="216"/>
                    </a:lnTo>
                    <a:lnTo>
                      <a:pt x="78" y="234"/>
                    </a:lnTo>
                    <a:lnTo>
                      <a:pt x="72" y="252"/>
                    </a:lnTo>
                    <a:lnTo>
                      <a:pt x="60" y="270"/>
                    </a:lnTo>
                    <a:lnTo>
                      <a:pt x="54" y="294"/>
                    </a:lnTo>
                    <a:lnTo>
                      <a:pt x="42" y="312"/>
                    </a:lnTo>
                    <a:lnTo>
                      <a:pt x="36" y="330"/>
                    </a:lnTo>
                    <a:lnTo>
                      <a:pt x="30" y="348"/>
                    </a:lnTo>
                    <a:lnTo>
                      <a:pt x="24" y="372"/>
                    </a:lnTo>
                    <a:lnTo>
                      <a:pt x="18" y="390"/>
                    </a:lnTo>
                    <a:lnTo>
                      <a:pt x="12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2" y="683"/>
                    </a:lnTo>
                    <a:lnTo>
                      <a:pt x="18" y="707"/>
                    </a:lnTo>
                    <a:lnTo>
                      <a:pt x="24" y="725"/>
                    </a:lnTo>
                    <a:lnTo>
                      <a:pt x="30" y="749"/>
                    </a:lnTo>
                    <a:lnTo>
                      <a:pt x="36" y="767"/>
                    </a:lnTo>
                    <a:lnTo>
                      <a:pt x="42" y="785"/>
                    </a:lnTo>
                    <a:lnTo>
                      <a:pt x="54" y="809"/>
                    </a:lnTo>
                    <a:lnTo>
                      <a:pt x="60" y="827"/>
                    </a:lnTo>
                    <a:lnTo>
                      <a:pt x="72" y="845"/>
                    </a:lnTo>
                    <a:lnTo>
                      <a:pt x="78" y="863"/>
                    </a:lnTo>
                    <a:lnTo>
                      <a:pt x="90" y="881"/>
                    </a:lnTo>
                    <a:lnTo>
                      <a:pt x="102" y="899"/>
                    </a:lnTo>
                    <a:lnTo>
                      <a:pt x="114" y="911"/>
                    </a:lnTo>
                    <a:lnTo>
                      <a:pt x="120" y="929"/>
                    </a:lnTo>
                    <a:lnTo>
                      <a:pt x="138" y="947"/>
                    </a:lnTo>
                    <a:lnTo>
                      <a:pt x="150" y="959"/>
                    </a:lnTo>
                    <a:lnTo>
                      <a:pt x="162" y="971"/>
                    </a:lnTo>
                    <a:lnTo>
                      <a:pt x="174" y="989"/>
                    </a:lnTo>
                    <a:lnTo>
                      <a:pt x="192" y="1001"/>
                    </a:lnTo>
                    <a:lnTo>
                      <a:pt x="204" y="1013"/>
                    </a:lnTo>
                    <a:lnTo>
                      <a:pt x="216" y="1025"/>
                    </a:lnTo>
                    <a:lnTo>
                      <a:pt x="234" y="1031"/>
                    </a:lnTo>
                    <a:lnTo>
                      <a:pt x="246" y="1043"/>
                    </a:lnTo>
                    <a:lnTo>
                      <a:pt x="264" y="1055"/>
                    </a:lnTo>
                    <a:lnTo>
                      <a:pt x="282" y="1061"/>
                    </a:lnTo>
                    <a:lnTo>
                      <a:pt x="300" y="1067"/>
                    </a:lnTo>
                    <a:lnTo>
                      <a:pt x="318" y="1073"/>
                    </a:lnTo>
                    <a:lnTo>
                      <a:pt x="330" y="1079"/>
                    </a:lnTo>
                    <a:lnTo>
                      <a:pt x="348" y="1085"/>
                    </a:lnTo>
                    <a:lnTo>
                      <a:pt x="366" y="1091"/>
                    </a:lnTo>
                    <a:lnTo>
                      <a:pt x="384" y="1091"/>
                    </a:lnTo>
                    <a:lnTo>
                      <a:pt x="402" y="1097"/>
                    </a:lnTo>
                    <a:lnTo>
                      <a:pt x="420" y="1097"/>
                    </a:lnTo>
                    <a:lnTo>
                      <a:pt x="438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2394072">
                <a:off x="2629" y="1630"/>
                <a:ext cx="497" cy="1097"/>
              </a:xfrm>
              <a:custGeom>
                <a:avLst/>
                <a:gdLst/>
                <a:ahLst/>
                <a:cxnLst>
                  <a:cxn ang="0">
                    <a:pos x="269" y="1097"/>
                  </a:cxn>
                  <a:cxn ang="0">
                    <a:pos x="299" y="1085"/>
                  </a:cxn>
                  <a:cxn ang="0">
                    <a:pos x="329" y="1067"/>
                  </a:cxn>
                  <a:cxn ang="0">
                    <a:pos x="353" y="1043"/>
                  </a:cxn>
                  <a:cxn ang="0">
                    <a:pos x="377" y="1013"/>
                  </a:cxn>
                  <a:cxn ang="0">
                    <a:pos x="401" y="971"/>
                  </a:cxn>
                  <a:cxn ang="0">
                    <a:pos x="425" y="929"/>
                  </a:cxn>
                  <a:cxn ang="0">
                    <a:pos x="443" y="881"/>
                  </a:cxn>
                  <a:cxn ang="0">
                    <a:pos x="461" y="827"/>
                  </a:cxn>
                  <a:cxn ang="0">
                    <a:pos x="473" y="767"/>
                  </a:cxn>
                  <a:cxn ang="0">
                    <a:pos x="485" y="707"/>
                  </a:cxn>
                  <a:cxn ang="0">
                    <a:pos x="491" y="641"/>
                  </a:cxn>
                  <a:cxn ang="0">
                    <a:pos x="497" y="569"/>
                  </a:cxn>
                  <a:cxn ang="0">
                    <a:pos x="497" y="528"/>
                  </a:cxn>
                  <a:cxn ang="0">
                    <a:pos x="491" y="456"/>
                  </a:cxn>
                  <a:cxn ang="0">
                    <a:pos x="485" y="390"/>
                  </a:cxn>
                  <a:cxn ang="0">
                    <a:pos x="473" y="330"/>
                  </a:cxn>
                  <a:cxn ang="0">
                    <a:pos x="461" y="270"/>
                  </a:cxn>
                  <a:cxn ang="0">
                    <a:pos x="443" y="216"/>
                  </a:cxn>
                  <a:cxn ang="0">
                    <a:pos x="425" y="168"/>
                  </a:cxn>
                  <a:cxn ang="0">
                    <a:pos x="401" y="126"/>
                  </a:cxn>
                  <a:cxn ang="0">
                    <a:pos x="377" y="84"/>
                  </a:cxn>
                  <a:cxn ang="0">
                    <a:pos x="353" y="54"/>
                  </a:cxn>
                  <a:cxn ang="0">
                    <a:pos x="329" y="30"/>
                  </a:cxn>
                  <a:cxn ang="0">
                    <a:pos x="299" y="12"/>
                  </a:cxn>
                  <a:cxn ang="0">
                    <a:pos x="269" y="0"/>
                  </a:cxn>
                  <a:cxn ang="0">
                    <a:pos x="246" y="0"/>
                  </a:cxn>
                  <a:cxn ang="0">
                    <a:pos x="216" y="6"/>
                  </a:cxn>
                  <a:cxn ang="0">
                    <a:pos x="186" y="18"/>
                  </a:cxn>
                  <a:cxn ang="0">
                    <a:pos x="156" y="36"/>
                  </a:cxn>
                  <a:cxn ang="0">
                    <a:pos x="132" y="66"/>
                  </a:cxn>
                  <a:cxn ang="0">
                    <a:pos x="108" y="96"/>
                  </a:cxn>
                  <a:cxn ang="0">
                    <a:pos x="84" y="138"/>
                  </a:cxn>
                  <a:cxn ang="0">
                    <a:pos x="66" y="186"/>
                  </a:cxn>
                  <a:cxn ang="0">
                    <a:pos x="48" y="234"/>
                  </a:cxn>
                  <a:cxn ang="0">
                    <a:pos x="30" y="294"/>
                  </a:cxn>
                  <a:cxn ang="0">
                    <a:pos x="18" y="348"/>
                  </a:cxn>
                  <a:cxn ang="0">
                    <a:pos x="6" y="414"/>
                  </a:cxn>
                  <a:cxn ang="0">
                    <a:pos x="0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6" y="659"/>
                  </a:cxn>
                  <a:cxn ang="0">
                    <a:pos x="12" y="725"/>
                  </a:cxn>
                  <a:cxn ang="0">
                    <a:pos x="24" y="785"/>
                  </a:cxn>
                  <a:cxn ang="0">
                    <a:pos x="42" y="845"/>
                  </a:cxn>
                  <a:cxn ang="0">
                    <a:pos x="60" y="899"/>
                  </a:cxn>
                  <a:cxn ang="0">
                    <a:pos x="78" y="947"/>
                  </a:cxn>
                  <a:cxn ang="0">
                    <a:pos x="102" y="989"/>
                  </a:cxn>
                  <a:cxn ang="0">
                    <a:pos x="126" y="1025"/>
                  </a:cxn>
                  <a:cxn ang="0">
                    <a:pos x="150" y="1055"/>
                  </a:cxn>
                  <a:cxn ang="0">
                    <a:pos x="180" y="1073"/>
                  </a:cxn>
                  <a:cxn ang="0">
                    <a:pos x="210" y="1091"/>
                  </a:cxn>
                  <a:cxn ang="0">
                    <a:pos x="240" y="1097"/>
                  </a:cxn>
                </a:cxnLst>
                <a:rect l="0" t="0" r="r" b="b"/>
                <a:pathLst>
                  <a:path w="497" h="1097">
                    <a:moveTo>
                      <a:pt x="246" y="1097"/>
                    </a:moveTo>
                    <a:lnTo>
                      <a:pt x="257" y="1097"/>
                    </a:lnTo>
                    <a:lnTo>
                      <a:pt x="269" y="1097"/>
                    </a:lnTo>
                    <a:lnTo>
                      <a:pt x="281" y="1091"/>
                    </a:lnTo>
                    <a:lnTo>
                      <a:pt x="287" y="1091"/>
                    </a:lnTo>
                    <a:lnTo>
                      <a:pt x="299" y="1085"/>
                    </a:lnTo>
                    <a:lnTo>
                      <a:pt x="311" y="1079"/>
                    </a:lnTo>
                    <a:lnTo>
                      <a:pt x="317" y="1073"/>
                    </a:lnTo>
                    <a:lnTo>
                      <a:pt x="329" y="1067"/>
                    </a:lnTo>
                    <a:lnTo>
                      <a:pt x="335" y="1061"/>
                    </a:lnTo>
                    <a:lnTo>
                      <a:pt x="347" y="1055"/>
                    </a:lnTo>
                    <a:lnTo>
                      <a:pt x="353" y="1043"/>
                    </a:lnTo>
                    <a:lnTo>
                      <a:pt x="365" y="1031"/>
                    </a:lnTo>
                    <a:lnTo>
                      <a:pt x="371" y="1025"/>
                    </a:lnTo>
                    <a:lnTo>
                      <a:pt x="377" y="1013"/>
                    </a:lnTo>
                    <a:lnTo>
                      <a:pt x="389" y="1001"/>
                    </a:lnTo>
                    <a:lnTo>
                      <a:pt x="395" y="989"/>
                    </a:lnTo>
                    <a:lnTo>
                      <a:pt x="401" y="971"/>
                    </a:lnTo>
                    <a:lnTo>
                      <a:pt x="413" y="959"/>
                    </a:lnTo>
                    <a:lnTo>
                      <a:pt x="419" y="947"/>
                    </a:lnTo>
                    <a:lnTo>
                      <a:pt x="425" y="929"/>
                    </a:lnTo>
                    <a:lnTo>
                      <a:pt x="431" y="911"/>
                    </a:lnTo>
                    <a:lnTo>
                      <a:pt x="437" y="899"/>
                    </a:lnTo>
                    <a:lnTo>
                      <a:pt x="443" y="881"/>
                    </a:lnTo>
                    <a:lnTo>
                      <a:pt x="449" y="863"/>
                    </a:lnTo>
                    <a:lnTo>
                      <a:pt x="455" y="845"/>
                    </a:lnTo>
                    <a:lnTo>
                      <a:pt x="461" y="827"/>
                    </a:lnTo>
                    <a:lnTo>
                      <a:pt x="467" y="809"/>
                    </a:lnTo>
                    <a:lnTo>
                      <a:pt x="473" y="785"/>
                    </a:lnTo>
                    <a:lnTo>
                      <a:pt x="473" y="767"/>
                    </a:lnTo>
                    <a:lnTo>
                      <a:pt x="479" y="749"/>
                    </a:lnTo>
                    <a:lnTo>
                      <a:pt x="479" y="725"/>
                    </a:lnTo>
                    <a:lnTo>
                      <a:pt x="485" y="707"/>
                    </a:lnTo>
                    <a:lnTo>
                      <a:pt x="485" y="683"/>
                    </a:lnTo>
                    <a:lnTo>
                      <a:pt x="491" y="659"/>
                    </a:lnTo>
                    <a:lnTo>
                      <a:pt x="491" y="641"/>
                    </a:lnTo>
                    <a:lnTo>
                      <a:pt x="491" y="617"/>
                    </a:lnTo>
                    <a:lnTo>
                      <a:pt x="497" y="593"/>
                    </a:lnTo>
                    <a:lnTo>
                      <a:pt x="497" y="569"/>
                    </a:lnTo>
                    <a:lnTo>
                      <a:pt x="497" y="551"/>
                    </a:lnTo>
                    <a:lnTo>
                      <a:pt x="497" y="551"/>
                    </a:lnTo>
                    <a:lnTo>
                      <a:pt x="497" y="528"/>
                    </a:lnTo>
                    <a:lnTo>
                      <a:pt x="497" y="504"/>
                    </a:lnTo>
                    <a:lnTo>
                      <a:pt x="491" y="480"/>
                    </a:lnTo>
                    <a:lnTo>
                      <a:pt x="491" y="456"/>
                    </a:lnTo>
                    <a:lnTo>
                      <a:pt x="491" y="438"/>
                    </a:lnTo>
                    <a:lnTo>
                      <a:pt x="485" y="414"/>
                    </a:lnTo>
                    <a:lnTo>
                      <a:pt x="485" y="390"/>
                    </a:lnTo>
                    <a:lnTo>
                      <a:pt x="479" y="372"/>
                    </a:lnTo>
                    <a:lnTo>
                      <a:pt x="479" y="348"/>
                    </a:lnTo>
                    <a:lnTo>
                      <a:pt x="473" y="330"/>
                    </a:lnTo>
                    <a:lnTo>
                      <a:pt x="473" y="312"/>
                    </a:lnTo>
                    <a:lnTo>
                      <a:pt x="467" y="294"/>
                    </a:lnTo>
                    <a:lnTo>
                      <a:pt x="461" y="270"/>
                    </a:lnTo>
                    <a:lnTo>
                      <a:pt x="455" y="252"/>
                    </a:lnTo>
                    <a:lnTo>
                      <a:pt x="449" y="234"/>
                    </a:lnTo>
                    <a:lnTo>
                      <a:pt x="443" y="216"/>
                    </a:lnTo>
                    <a:lnTo>
                      <a:pt x="437" y="204"/>
                    </a:lnTo>
                    <a:lnTo>
                      <a:pt x="431" y="186"/>
                    </a:lnTo>
                    <a:lnTo>
                      <a:pt x="425" y="168"/>
                    </a:lnTo>
                    <a:lnTo>
                      <a:pt x="419" y="156"/>
                    </a:lnTo>
                    <a:lnTo>
                      <a:pt x="413" y="138"/>
                    </a:lnTo>
                    <a:lnTo>
                      <a:pt x="401" y="126"/>
                    </a:lnTo>
                    <a:lnTo>
                      <a:pt x="395" y="114"/>
                    </a:lnTo>
                    <a:lnTo>
                      <a:pt x="389" y="96"/>
                    </a:lnTo>
                    <a:lnTo>
                      <a:pt x="377" y="84"/>
                    </a:lnTo>
                    <a:lnTo>
                      <a:pt x="371" y="78"/>
                    </a:lnTo>
                    <a:lnTo>
                      <a:pt x="365" y="66"/>
                    </a:lnTo>
                    <a:lnTo>
                      <a:pt x="353" y="54"/>
                    </a:lnTo>
                    <a:lnTo>
                      <a:pt x="347" y="48"/>
                    </a:lnTo>
                    <a:lnTo>
                      <a:pt x="335" y="36"/>
                    </a:lnTo>
                    <a:lnTo>
                      <a:pt x="329" y="30"/>
                    </a:lnTo>
                    <a:lnTo>
                      <a:pt x="317" y="24"/>
                    </a:lnTo>
                    <a:lnTo>
                      <a:pt x="311" y="18"/>
                    </a:lnTo>
                    <a:lnTo>
                      <a:pt x="299" y="12"/>
                    </a:lnTo>
                    <a:lnTo>
                      <a:pt x="287" y="6"/>
                    </a:lnTo>
                    <a:lnTo>
                      <a:pt x="281" y="6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0"/>
                    </a:lnTo>
                    <a:lnTo>
                      <a:pt x="216" y="6"/>
                    </a:lnTo>
                    <a:lnTo>
                      <a:pt x="210" y="6"/>
                    </a:lnTo>
                    <a:lnTo>
                      <a:pt x="198" y="12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30"/>
                    </a:lnTo>
                    <a:lnTo>
                      <a:pt x="156" y="36"/>
                    </a:lnTo>
                    <a:lnTo>
                      <a:pt x="150" y="48"/>
                    </a:lnTo>
                    <a:lnTo>
                      <a:pt x="138" y="54"/>
                    </a:lnTo>
                    <a:lnTo>
                      <a:pt x="132" y="66"/>
                    </a:lnTo>
                    <a:lnTo>
                      <a:pt x="126" y="78"/>
                    </a:lnTo>
                    <a:lnTo>
                      <a:pt x="114" y="84"/>
                    </a:lnTo>
                    <a:lnTo>
                      <a:pt x="108" y="96"/>
                    </a:lnTo>
                    <a:lnTo>
                      <a:pt x="102" y="114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8" y="156"/>
                    </a:lnTo>
                    <a:lnTo>
                      <a:pt x="72" y="168"/>
                    </a:lnTo>
                    <a:lnTo>
                      <a:pt x="66" y="186"/>
                    </a:lnTo>
                    <a:lnTo>
                      <a:pt x="60" y="204"/>
                    </a:lnTo>
                    <a:lnTo>
                      <a:pt x="54" y="216"/>
                    </a:lnTo>
                    <a:lnTo>
                      <a:pt x="48" y="234"/>
                    </a:lnTo>
                    <a:lnTo>
                      <a:pt x="42" y="252"/>
                    </a:lnTo>
                    <a:lnTo>
                      <a:pt x="36" y="270"/>
                    </a:lnTo>
                    <a:lnTo>
                      <a:pt x="30" y="294"/>
                    </a:lnTo>
                    <a:lnTo>
                      <a:pt x="24" y="312"/>
                    </a:lnTo>
                    <a:lnTo>
                      <a:pt x="24" y="330"/>
                    </a:lnTo>
                    <a:lnTo>
                      <a:pt x="18" y="348"/>
                    </a:lnTo>
                    <a:lnTo>
                      <a:pt x="12" y="372"/>
                    </a:lnTo>
                    <a:lnTo>
                      <a:pt x="12" y="390"/>
                    </a:lnTo>
                    <a:lnTo>
                      <a:pt x="6" y="414"/>
                    </a:lnTo>
                    <a:lnTo>
                      <a:pt x="6" y="438"/>
                    </a:lnTo>
                    <a:lnTo>
                      <a:pt x="6" y="456"/>
                    </a:lnTo>
                    <a:lnTo>
                      <a:pt x="0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0" y="617"/>
                    </a:lnTo>
                    <a:lnTo>
                      <a:pt x="6" y="641"/>
                    </a:lnTo>
                    <a:lnTo>
                      <a:pt x="6" y="659"/>
                    </a:lnTo>
                    <a:lnTo>
                      <a:pt x="6" y="683"/>
                    </a:lnTo>
                    <a:lnTo>
                      <a:pt x="12" y="707"/>
                    </a:lnTo>
                    <a:lnTo>
                      <a:pt x="12" y="725"/>
                    </a:lnTo>
                    <a:lnTo>
                      <a:pt x="18" y="749"/>
                    </a:lnTo>
                    <a:lnTo>
                      <a:pt x="24" y="767"/>
                    </a:lnTo>
                    <a:lnTo>
                      <a:pt x="24" y="785"/>
                    </a:lnTo>
                    <a:lnTo>
                      <a:pt x="30" y="809"/>
                    </a:lnTo>
                    <a:lnTo>
                      <a:pt x="36" y="827"/>
                    </a:lnTo>
                    <a:lnTo>
                      <a:pt x="42" y="845"/>
                    </a:lnTo>
                    <a:lnTo>
                      <a:pt x="48" y="863"/>
                    </a:lnTo>
                    <a:lnTo>
                      <a:pt x="54" y="881"/>
                    </a:lnTo>
                    <a:lnTo>
                      <a:pt x="60" y="899"/>
                    </a:lnTo>
                    <a:lnTo>
                      <a:pt x="66" y="911"/>
                    </a:lnTo>
                    <a:lnTo>
                      <a:pt x="72" y="929"/>
                    </a:lnTo>
                    <a:lnTo>
                      <a:pt x="78" y="947"/>
                    </a:lnTo>
                    <a:lnTo>
                      <a:pt x="84" y="959"/>
                    </a:lnTo>
                    <a:lnTo>
                      <a:pt x="90" y="971"/>
                    </a:lnTo>
                    <a:lnTo>
                      <a:pt x="102" y="989"/>
                    </a:lnTo>
                    <a:lnTo>
                      <a:pt x="108" y="1001"/>
                    </a:lnTo>
                    <a:lnTo>
                      <a:pt x="114" y="1013"/>
                    </a:lnTo>
                    <a:lnTo>
                      <a:pt x="126" y="1025"/>
                    </a:lnTo>
                    <a:lnTo>
                      <a:pt x="132" y="1031"/>
                    </a:lnTo>
                    <a:lnTo>
                      <a:pt x="138" y="1043"/>
                    </a:lnTo>
                    <a:lnTo>
                      <a:pt x="150" y="1055"/>
                    </a:lnTo>
                    <a:lnTo>
                      <a:pt x="156" y="1061"/>
                    </a:lnTo>
                    <a:lnTo>
                      <a:pt x="168" y="1067"/>
                    </a:lnTo>
                    <a:lnTo>
                      <a:pt x="180" y="1073"/>
                    </a:lnTo>
                    <a:lnTo>
                      <a:pt x="186" y="1079"/>
                    </a:lnTo>
                    <a:lnTo>
                      <a:pt x="198" y="1085"/>
                    </a:lnTo>
                    <a:lnTo>
                      <a:pt x="210" y="1091"/>
                    </a:lnTo>
                    <a:lnTo>
                      <a:pt x="216" y="1091"/>
                    </a:lnTo>
                    <a:lnTo>
                      <a:pt x="228" y="1097"/>
                    </a:lnTo>
                    <a:lnTo>
                      <a:pt x="240" y="1097"/>
                    </a:lnTo>
                    <a:lnTo>
                      <a:pt x="2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394072">
                <a:off x="2875" y="1628"/>
                <a:ext cx="1" cy="1097"/>
              </a:xfrm>
              <a:custGeom>
                <a:avLst/>
                <a:gdLst/>
                <a:ahLst/>
                <a:cxnLst>
                  <a:cxn ang="0">
                    <a:pos x="0" y="1097"/>
                  </a:cxn>
                  <a:cxn ang="0">
                    <a:pos x="0" y="0"/>
                  </a:cxn>
                  <a:cxn ang="0">
                    <a:pos x="0" y="1097"/>
                  </a:cxn>
                </a:cxnLst>
                <a:rect l="0" t="0" r="r" b="b"/>
                <a:pathLst>
                  <a:path h="1097">
                    <a:moveTo>
                      <a:pt x="0" y="1097"/>
                    </a:moveTo>
                    <a:lnTo>
                      <a:pt x="0" y="0"/>
                    </a:lnTo>
                    <a:lnTo>
                      <a:pt x="0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rot="2394072" flipV="1">
                <a:off x="2875" y="1628"/>
                <a:ext cx="1" cy="10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2394072">
                <a:off x="2327" y="2180"/>
                <a:ext cx="1097" cy="1"/>
              </a:xfrm>
              <a:custGeom>
                <a:avLst/>
                <a:gdLst/>
                <a:ahLst/>
                <a:cxnLst>
                  <a:cxn ang="0">
                    <a:pos x="1097" y="0"/>
                  </a:cxn>
                  <a:cxn ang="0">
                    <a:pos x="0" y="0"/>
                  </a:cxn>
                  <a:cxn ang="0">
                    <a:pos x="1097" y="0"/>
                  </a:cxn>
                </a:cxnLst>
                <a:rect l="0" t="0" r="r" b="b"/>
                <a:pathLst>
                  <a:path w="1097">
                    <a:moveTo>
                      <a:pt x="1097" y="0"/>
                    </a:move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rot="2394072" flipH="1">
                <a:off x="2327" y="2180"/>
                <a:ext cx="109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394072">
                <a:off x="2227" y="2364"/>
                <a:ext cx="989" cy="1"/>
              </a:xfrm>
              <a:custGeom>
                <a:avLst/>
                <a:gdLst/>
                <a:ahLst/>
                <a:cxnLst>
                  <a:cxn ang="0">
                    <a:pos x="989" y="0"/>
                  </a:cxn>
                  <a:cxn ang="0">
                    <a:pos x="0" y="0"/>
                  </a:cxn>
                  <a:cxn ang="0">
                    <a:pos x="989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rot="2394072" flipH="1">
                <a:off x="2227" y="2364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rot="2394072">
                <a:off x="2265" y="2511"/>
                <a:ext cx="665" cy="1"/>
              </a:xfrm>
              <a:custGeom>
                <a:avLst/>
                <a:gdLst/>
                <a:ahLst/>
                <a:cxnLst>
                  <a:cxn ang="0">
                    <a:pos x="665" y="0"/>
                  </a:cxn>
                  <a:cxn ang="0">
                    <a:pos x="0" y="0"/>
                  </a:cxn>
                  <a:cxn ang="0">
                    <a:pos x="665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rot="2394072" flipH="1">
                <a:off x="2265" y="2511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2394072">
                <a:off x="2538" y="1992"/>
                <a:ext cx="989" cy="1"/>
              </a:xfrm>
              <a:custGeom>
                <a:avLst/>
                <a:gdLst/>
                <a:ahLst/>
                <a:cxnLst>
                  <a:cxn ang="0">
                    <a:pos x="989" y="0"/>
                  </a:cxn>
                  <a:cxn ang="0">
                    <a:pos x="0" y="0"/>
                  </a:cxn>
                  <a:cxn ang="0">
                    <a:pos x="989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rot="2394072" flipH="1">
                <a:off x="2538" y="1992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 rot="2394072">
                <a:off x="2823" y="1845"/>
                <a:ext cx="665" cy="1"/>
              </a:xfrm>
              <a:custGeom>
                <a:avLst/>
                <a:gdLst/>
                <a:ahLst/>
                <a:cxnLst>
                  <a:cxn ang="0">
                    <a:pos x="665" y="0"/>
                  </a:cxn>
                  <a:cxn ang="0">
                    <a:pos x="0" y="0"/>
                  </a:cxn>
                  <a:cxn ang="0">
                    <a:pos x="665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rot="2394072" flipH="1">
                <a:off x="2823" y="1845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rot="2394072">
                <a:off x="2473" y="2580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rot="2394072">
                <a:off x="3282" y="1611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</p:grpSp>
        <p:sp>
          <p:nvSpPr>
            <p:cNvPr id="8" name="Freeform 25"/>
            <p:cNvSpPr>
              <a:spLocks/>
            </p:cNvSpPr>
            <p:nvPr/>
          </p:nvSpPr>
          <p:spPr bwMode="auto">
            <a:xfrm flipH="1">
              <a:off x="2799" y="1152"/>
              <a:ext cx="157" cy="490"/>
            </a:xfrm>
            <a:custGeom>
              <a:avLst/>
              <a:gdLst/>
              <a:ahLst/>
              <a:cxnLst>
                <a:cxn ang="0">
                  <a:pos x="223" y="569"/>
                </a:cxn>
                <a:cxn ang="0">
                  <a:pos x="240" y="615"/>
                </a:cxn>
                <a:cxn ang="0">
                  <a:pos x="275" y="667"/>
                </a:cxn>
                <a:cxn ang="0">
                  <a:pos x="276" y="745"/>
                </a:cxn>
                <a:cxn ang="0">
                  <a:pos x="265" y="847"/>
                </a:cxn>
                <a:cxn ang="0">
                  <a:pos x="271" y="935"/>
                </a:cxn>
                <a:cxn ang="0">
                  <a:pos x="267" y="1055"/>
                </a:cxn>
                <a:cxn ang="0">
                  <a:pos x="271" y="1157"/>
                </a:cxn>
                <a:cxn ang="0">
                  <a:pos x="272" y="1181"/>
                </a:cxn>
                <a:cxn ang="0">
                  <a:pos x="259" y="1219"/>
                </a:cxn>
                <a:cxn ang="0">
                  <a:pos x="233" y="1217"/>
                </a:cxn>
                <a:cxn ang="0">
                  <a:pos x="232" y="1163"/>
                </a:cxn>
                <a:cxn ang="0">
                  <a:pos x="230" y="1045"/>
                </a:cxn>
                <a:cxn ang="0">
                  <a:pos x="224" y="895"/>
                </a:cxn>
                <a:cxn ang="0">
                  <a:pos x="217" y="879"/>
                </a:cxn>
                <a:cxn ang="0">
                  <a:pos x="214" y="923"/>
                </a:cxn>
                <a:cxn ang="0">
                  <a:pos x="221" y="1043"/>
                </a:cxn>
                <a:cxn ang="0">
                  <a:pos x="219" y="1233"/>
                </a:cxn>
                <a:cxn ang="0">
                  <a:pos x="221" y="1832"/>
                </a:cxn>
                <a:cxn ang="0">
                  <a:pos x="206" y="1896"/>
                </a:cxn>
                <a:cxn ang="0">
                  <a:pos x="169" y="1896"/>
                </a:cxn>
                <a:cxn ang="0">
                  <a:pos x="176" y="1832"/>
                </a:cxn>
                <a:cxn ang="0">
                  <a:pos x="168" y="1670"/>
                </a:cxn>
                <a:cxn ang="0">
                  <a:pos x="156" y="1389"/>
                </a:cxn>
                <a:cxn ang="0">
                  <a:pos x="132" y="1435"/>
                </a:cxn>
                <a:cxn ang="0">
                  <a:pos x="135" y="1554"/>
                </a:cxn>
                <a:cxn ang="0">
                  <a:pos x="140" y="1744"/>
                </a:cxn>
                <a:cxn ang="0">
                  <a:pos x="118" y="1804"/>
                </a:cxn>
                <a:cxn ang="0">
                  <a:pos x="93" y="1866"/>
                </a:cxn>
                <a:cxn ang="0">
                  <a:pos x="58" y="1862"/>
                </a:cxn>
                <a:cxn ang="0">
                  <a:pos x="76" y="1816"/>
                </a:cxn>
                <a:cxn ang="0">
                  <a:pos x="75" y="1668"/>
                </a:cxn>
                <a:cxn ang="0">
                  <a:pos x="77" y="1393"/>
                </a:cxn>
                <a:cxn ang="0">
                  <a:pos x="21" y="1273"/>
                </a:cxn>
                <a:cxn ang="0">
                  <a:pos x="0" y="1239"/>
                </a:cxn>
                <a:cxn ang="0">
                  <a:pos x="29" y="1019"/>
                </a:cxn>
                <a:cxn ang="0">
                  <a:pos x="48" y="851"/>
                </a:cxn>
                <a:cxn ang="0">
                  <a:pos x="67" y="751"/>
                </a:cxn>
                <a:cxn ang="0">
                  <a:pos x="67" y="549"/>
                </a:cxn>
                <a:cxn ang="0">
                  <a:pos x="47" y="436"/>
                </a:cxn>
                <a:cxn ang="0">
                  <a:pos x="33" y="356"/>
                </a:cxn>
                <a:cxn ang="0">
                  <a:pos x="20" y="268"/>
                </a:cxn>
                <a:cxn ang="0">
                  <a:pos x="27" y="148"/>
                </a:cxn>
                <a:cxn ang="0">
                  <a:pos x="27" y="100"/>
                </a:cxn>
                <a:cxn ang="0">
                  <a:pos x="21" y="62"/>
                </a:cxn>
                <a:cxn ang="0">
                  <a:pos x="20" y="40"/>
                </a:cxn>
                <a:cxn ang="0">
                  <a:pos x="37" y="58"/>
                </a:cxn>
                <a:cxn ang="0">
                  <a:pos x="51" y="2"/>
                </a:cxn>
                <a:cxn ang="0">
                  <a:pos x="56" y="44"/>
                </a:cxn>
                <a:cxn ang="0">
                  <a:pos x="51" y="150"/>
                </a:cxn>
                <a:cxn ang="0">
                  <a:pos x="71" y="290"/>
                </a:cxn>
                <a:cxn ang="0">
                  <a:pos x="87" y="396"/>
                </a:cxn>
                <a:cxn ang="0">
                  <a:pos x="100" y="426"/>
                </a:cxn>
                <a:cxn ang="0">
                  <a:pos x="111" y="474"/>
                </a:cxn>
                <a:cxn ang="0">
                  <a:pos x="133" y="468"/>
                </a:cxn>
                <a:cxn ang="0">
                  <a:pos x="147" y="460"/>
                </a:cxn>
                <a:cxn ang="0">
                  <a:pos x="156" y="392"/>
                </a:cxn>
                <a:cxn ang="0">
                  <a:pos x="168" y="352"/>
                </a:cxn>
                <a:cxn ang="0">
                  <a:pos x="182" y="324"/>
                </a:cxn>
                <a:cxn ang="0">
                  <a:pos x="221" y="350"/>
                </a:cxn>
                <a:cxn ang="0">
                  <a:pos x="233" y="440"/>
                </a:cxn>
                <a:cxn ang="0">
                  <a:pos x="205" y="527"/>
                </a:cxn>
              </a:cxnLst>
              <a:rect l="0" t="0" r="r" b="b"/>
              <a:pathLst>
                <a:path w="306" h="1914">
                  <a:moveTo>
                    <a:pt x="202" y="537"/>
                  </a:moveTo>
                  <a:lnTo>
                    <a:pt x="208" y="553"/>
                  </a:lnTo>
                  <a:lnTo>
                    <a:pt x="211" y="555"/>
                  </a:lnTo>
                  <a:lnTo>
                    <a:pt x="217" y="561"/>
                  </a:lnTo>
                  <a:lnTo>
                    <a:pt x="223" y="569"/>
                  </a:lnTo>
                  <a:lnTo>
                    <a:pt x="228" y="577"/>
                  </a:lnTo>
                  <a:lnTo>
                    <a:pt x="231" y="587"/>
                  </a:lnTo>
                  <a:lnTo>
                    <a:pt x="233" y="597"/>
                  </a:lnTo>
                  <a:lnTo>
                    <a:pt x="236" y="607"/>
                  </a:lnTo>
                  <a:lnTo>
                    <a:pt x="240" y="615"/>
                  </a:lnTo>
                  <a:lnTo>
                    <a:pt x="244" y="621"/>
                  </a:lnTo>
                  <a:lnTo>
                    <a:pt x="249" y="627"/>
                  </a:lnTo>
                  <a:lnTo>
                    <a:pt x="261" y="645"/>
                  </a:lnTo>
                  <a:lnTo>
                    <a:pt x="272" y="661"/>
                  </a:lnTo>
                  <a:lnTo>
                    <a:pt x="275" y="667"/>
                  </a:lnTo>
                  <a:lnTo>
                    <a:pt x="277" y="671"/>
                  </a:lnTo>
                  <a:lnTo>
                    <a:pt x="277" y="705"/>
                  </a:lnTo>
                  <a:lnTo>
                    <a:pt x="278" y="715"/>
                  </a:lnTo>
                  <a:lnTo>
                    <a:pt x="278" y="737"/>
                  </a:lnTo>
                  <a:lnTo>
                    <a:pt x="276" y="745"/>
                  </a:lnTo>
                  <a:lnTo>
                    <a:pt x="274" y="751"/>
                  </a:lnTo>
                  <a:lnTo>
                    <a:pt x="272" y="763"/>
                  </a:lnTo>
                  <a:lnTo>
                    <a:pt x="268" y="795"/>
                  </a:lnTo>
                  <a:lnTo>
                    <a:pt x="265" y="827"/>
                  </a:lnTo>
                  <a:lnTo>
                    <a:pt x="265" y="847"/>
                  </a:lnTo>
                  <a:lnTo>
                    <a:pt x="269" y="863"/>
                  </a:lnTo>
                  <a:lnTo>
                    <a:pt x="272" y="877"/>
                  </a:lnTo>
                  <a:lnTo>
                    <a:pt x="272" y="889"/>
                  </a:lnTo>
                  <a:lnTo>
                    <a:pt x="271" y="911"/>
                  </a:lnTo>
                  <a:lnTo>
                    <a:pt x="271" y="935"/>
                  </a:lnTo>
                  <a:lnTo>
                    <a:pt x="272" y="957"/>
                  </a:lnTo>
                  <a:lnTo>
                    <a:pt x="272" y="983"/>
                  </a:lnTo>
                  <a:lnTo>
                    <a:pt x="270" y="1015"/>
                  </a:lnTo>
                  <a:lnTo>
                    <a:pt x="268" y="1043"/>
                  </a:lnTo>
                  <a:lnTo>
                    <a:pt x="267" y="1055"/>
                  </a:lnTo>
                  <a:lnTo>
                    <a:pt x="267" y="1061"/>
                  </a:lnTo>
                  <a:lnTo>
                    <a:pt x="268" y="1075"/>
                  </a:lnTo>
                  <a:lnTo>
                    <a:pt x="270" y="1099"/>
                  </a:lnTo>
                  <a:lnTo>
                    <a:pt x="271" y="1127"/>
                  </a:lnTo>
                  <a:lnTo>
                    <a:pt x="271" y="1157"/>
                  </a:lnTo>
                  <a:lnTo>
                    <a:pt x="268" y="1161"/>
                  </a:lnTo>
                  <a:lnTo>
                    <a:pt x="266" y="1163"/>
                  </a:lnTo>
                  <a:lnTo>
                    <a:pt x="267" y="1167"/>
                  </a:lnTo>
                  <a:lnTo>
                    <a:pt x="270" y="1173"/>
                  </a:lnTo>
                  <a:lnTo>
                    <a:pt x="272" y="1181"/>
                  </a:lnTo>
                  <a:lnTo>
                    <a:pt x="272" y="1187"/>
                  </a:lnTo>
                  <a:lnTo>
                    <a:pt x="270" y="1193"/>
                  </a:lnTo>
                  <a:lnTo>
                    <a:pt x="266" y="1205"/>
                  </a:lnTo>
                  <a:lnTo>
                    <a:pt x="262" y="1215"/>
                  </a:lnTo>
                  <a:lnTo>
                    <a:pt x="259" y="1219"/>
                  </a:lnTo>
                  <a:lnTo>
                    <a:pt x="256" y="1219"/>
                  </a:lnTo>
                  <a:lnTo>
                    <a:pt x="253" y="1221"/>
                  </a:lnTo>
                  <a:lnTo>
                    <a:pt x="244" y="1221"/>
                  </a:lnTo>
                  <a:lnTo>
                    <a:pt x="236" y="1219"/>
                  </a:lnTo>
                  <a:lnTo>
                    <a:pt x="233" y="1217"/>
                  </a:lnTo>
                  <a:lnTo>
                    <a:pt x="231" y="1213"/>
                  </a:lnTo>
                  <a:lnTo>
                    <a:pt x="229" y="1199"/>
                  </a:lnTo>
                  <a:lnTo>
                    <a:pt x="229" y="1189"/>
                  </a:lnTo>
                  <a:lnTo>
                    <a:pt x="231" y="1171"/>
                  </a:lnTo>
                  <a:lnTo>
                    <a:pt x="232" y="1163"/>
                  </a:lnTo>
                  <a:lnTo>
                    <a:pt x="232" y="1159"/>
                  </a:lnTo>
                  <a:lnTo>
                    <a:pt x="229" y="1153"/>
                  </a:lnTo>
                  <a:lnTo>
                    <a:pt x="229" y="1083"/>
                  </a:lnTo>
                  <a:lnTo>
                    <a:pt x="230" y="1057"/>
                  </a:lnTo>
                  <a:lnTo>
                    <a:pt x="230" y="1045"/>
                  </a:lnTo>
                  <a:lnTo>
                    <a:pt x="229" y="1029"/>
                  </a:lnTo>
                  <a:lnTo>
                    <a:pt x="227" y="993"/>
                  </a:lnTo>
                  <a:lnTo>
                    <a:pt x="225" y="955"/>
                  </a:lnTo>
                  <a:lnTo>
                    <a:pt x="224" y="921"/>
                  </a:lnTo>
                  <a:lnTo>
                    <a:pt x="224" y="895"/>
                  </a:lnTo>
                  <a:lnTo>
                    <a:pt x="222" y="879"/>
                  </a:lnTo>
                  <a:lnTo>
                    <a:pt x="220" y="869"/>
                  </a:lnTo>
                  <a:lnTo>
                    <a:pt x="219" y="865"/>
                  </a:lnTo>
                  <a:lnTo>
                    <a:pt x="219" y="869"/>
                  </a:lnTo>
                  <a:lnTo>
                    <a:pt x="217" y="879"/>
                  </a:lnTo>
                  <a:lnTo>
                    <a:pt x="216" y="891"/>
                  </a:lnTo>
                  <a:lnTo>
                    <a:pt x="214" y="899"/>
                  </a:lnTo>
                  <a:lnTo>
                    <a:pt x="212" y="903"/>
                  </a:lnTo>
                  <a:lnTo>
                    <a:pt x="212" y="911"/>
                  </a:lnTo>
                  <a:lnTo>
                    <a:pt x="214" y="923"/>
                  </a:lnTo>
                  <a:lnTo>
                    <a:pt x="219" y="941"/>
                  </a:lnTo>
                  <a:lnTo>
                    <a:pt x="223" y="961"/>
                  </a:lnTo>
                  <a:lnTo>
                    <a:pt x="223" y="983"/>
                  </a:lnTo>
                  <a:lnTo>
                    <a:pt x="221" y="1011"/>
                  </a:lnTo>
                  <a:lnTo>
                    <a:pt x="221" y="1043"/>
                  </a:lnTo>
                  <a:lnTo>
                    <a:pt x="222" y="1125"/>
                  </a:lnTo>
                  <a:lnTo>
                    <a:pt x="222" y="1189"/>
                  </a:lnTo>
                  <a:lnTo>
                    <a:pt x="221" y="1217"/>
                  </a:lnTo>
                  <a:lnTo>
                    <a:pt x="219" y="1229"/>
                  </a:lnTo>
                  <a:lnTo>
                    <a:pt x="219" y="1233"/>
                  </a:lnTo>
                  <a:lnTo>
                    <a:pt x="300" y="1229"/>
                  </a:lnTo>
                  <a:lnTo>
                    <a:pt x="306" y="1486"/>
                  </a:lnTo>
                  <a:lnTo>
                    <a:pt x="233" y="1538"/>
                  </a:lnTo>
                  <a:lnTo>
                    <a:pt x="220" y="1540"/>
                  </a:lnTo>
                  <a:lnTo>
                    <a:pt x="221" y="1832"/>
                  </a:lnTo>
                  <a:lnTo>
                    <a:pt x="211" y="1842"/>
                  </a:lnTo>
                  <a:lnTo>
                    <a:pt x="211" y="1866"/>
                  </a:lnTo>
                  <a:lnTo>
                    <a:pt x="210" y="1886"/>
                  </a:lnTo>
                  <a:lnTo>
                    <a:pt x="208" y="1892"/>
                  </a:lnTo>
                  <a:lnTo>
                    <a:pt x="206" y="1896"/>
                  </a:lnTo>
                  <a:lnTo>
                    <a:pt x="200" y="1902"/>
                  </a:lnTo>
                  <a:lnTo>
                    <a:pt x="184" y="1914"/>
                  </a:lnTo>
                  <a:lnTo>
                    <a:pt x="177" y="1914"/>
                  </a:lnTo>
                  <a:lnTo>
                    <a:pt x="172" y="1908"/>
                  </a:lnTo>
                  <a:lnTo>
                    <a:pt x="169" y="1896"/>
                  </a:lnTo>
                  <a:lnTo>
                    <a:pt x="168" y="1882"/>
                  </a:lnTo>
                  <a:lnTo>
                    <a:pt x="171" y="1868"/>
                  </a:lnTo>
                  <a:lnTo>
                    <a:pt x="173" y="1858"/>
                  </a:lnTo>
                  <a:lnTo>
                    <a:pt x="175" y="1844"/>
                  </a:lnTo>
                  <a:lnTo>
                    <a:pt x="176" y="1832"/>
                  </a:lnTo>
                  <a:lnTo>
                    <a:pt x="177" y="1826"/>
                  </a:lnTo>
                  <a:lnTo>
                    <a:pt x="170" y="1810"/>
                  </a:lnTo>
                  <a:lnTo>
                    <a:pt x="170" y="1718"/>
                  </a:lnTo>
                  <a:lnTo>
                    <a:pt x="169" y="1696"/>
                  </a:lnTo>
                  <a:lnTo>
                    <a:pt x="168" y="1670"/>
                  </a:lnTo>
                  <a:lnTo>
                    <a:pt x="163" y="1608"/>
                  </a:lnTo>
                  <a:lnTo>
                    <a:pt x="158" y="1548"/>
                  </a:lnTo>
                  <a:lnTo>
                    <a:pt x="157" y="1524"/>
                  </a:lnTo>
                  <a:lnTo>
                    <a:pt x="156" y="1506"/>
                  </a:lnTo>
                  <a:lnTo>
                    <a:pt x="156" y="1389"/>
                  </a:lnTo>
                  <a:lnTo>
                    <a:pt x="137" y="1385"/>
                  </a:lnTo>
                  <a:lnTo>
                    <a:pt x="137" y="1389"/>
                  </a:lnTo>
                  <a:lnTo>
                    <a:pt x="136" y="1401"/>
                  </a:lnTo>
                  <a:lnTo>
                    <a:pt x="133" y="1427"/>
                  </a:lnTo>
                  <a:lnTo>
                    <a:pt x="132" y="1435"/>
                  </a:lnTo>
                  <a:lnTo>
                    <a:pt x="132" y="1444"/>
                  </a:lnTo>
                  <a:lnTo>
                    <a:pt x="133" y="1470"/>
                  </a:lnTo>
                  <a:lnTo>
                    <a:pt x="135" y="1496"/>
                  </a:lnTo>
                  <a:lnTo>
                    <a:pt x="135" y="1520"/>
                  </a:lnTo>
                  <a:lnTo>
                    <a:pt x="135" y="1554"/>
                  </a:lnTo>
                  <a:lnTo>
                    <a:pt x="136" y="1572"/>
                  </a:lnTo>
                  <a:lnTo>
                    <a:pt x="136" y="1614"/>
                  </a:lnTo>
                  <a:lnTo>
                    <a:pt x="138" y="1660"/>
                  </a:lnTo>
                  <a:lnTo>
                    <a:pt x="139" y="1706"/>
                  </a:lnTo>
                  <a:lnTo>
                    <a:pt x="140" y="1744"/>
                  </a:lnTo>
                  <a:lnTo>
                    <a:pt x="140" y="1760"/>
                  </a:lnTo>
                  <a:lnTo>
                    <a:pt x="141" y="1772"/>
                  </a:lnTo>
                  <a:lnTo>
                    <a:pt x="141" y="1782"/>
                  </a:lnTo>
                  <a:lnTo>
                    <a:pt x="123" y="1804"/>
                  </a:lnTo>
                  <a:lnTo>
                    <a:pt x="118" y="1804"/>
                  </a:lnTo>
                  <a:lnTo>
                    <a:pt x="117" y="1806"/>
                  </a:lnTo>
                  <a:lnTo>
                    <a:pt x="114" y="1814"/>
                  </a:lnTo>
                  <a:lnTo>
                    <a:pt x="107" y="1840"/>
                  </a:lnTo>
                  <a:lnTo>
                    <a:pt x="102" y="1854"/>
                  </a:lnTo>
                  <a:lnTo>
                    <a:pt x="93" y="1866"/>
                  </a:lnTo>
                  <a:lnTo>
                    <a:pt x="84" y="1874"/>
                  </a:lnTo>
                  <a:lnTo>
                    <a:pt x="76" y="1876"/>
                  </a:lnTo>
                  <a:lnTo>
                    <a:pt x="69" y="1874"/>
                  </a:lnTo>
                  <a:lnTo>
                    <a:pt x="62" y="1870"/>
                  </a:lnTo>
                  <a:lnTo>
                    <a:pt x="58" y="1862"/>
                  </a:lnTo>
                  <a:lnTo>
                    <a:pt x="57" y="1852"/>
                  </a:lnTo>
                  <a:lnTo>
                    <a:pt x="62" y="1840"/>
                  </a:lnTo>
                  <a:lnTo>
                    <a:pt x="69" y="1828"/>
                  </a:lnTo>
                  <a:lnTo>
                    <a:pt x="74" y="1820"/>
                  </a:lnTo>
                  <a:lnTo>
                    <a:pt x="76" y="1816"/>
                  </a:lnTo>
                  <a:lnTo>
                    <a:pt x="77" y="1816"/>
                  </a:lnTo>
                  <a:lnTo>
                    <a:pt x="77" y="1790"/>
                  </a:lnTo>
                  <a:lnTo>
                    <a:pt x="76" y="1772"/>
                  </a:lnTo>
                  <a:lnTo>
                    <a:pt x="76" y="1724"/>
                  </a:lnTo>
                  <a:lnTo>
                    <a:pt x="75" y="1668"/>
                  </a:lnTo>
                  <a:lnTo>
                    <a:pt x="74" y="1554"/>
                  </a:lnTo>
                  <a:lnTo>
                    <a:pt x="75" y="1506"/>
                  </a:lnTo>
                  <a:lnTo>
                    <a:pt x="75" y="1472"/>
                  </a:lnTo>
                  <a:lnTo>
                    <a:pt x="76" y="1429"/>
                  </a:lnTo>
                  <a:lnTo>
                    <a:pt x="77" y="1393"/>
                  </a:lnTo>
                  <a:lnTo>
                    <a:pt x="78" y="1379"/>
                  </a:lnTo>
                  <a:lnTo>
                    <a:pt x="79" y="1367"/>
                  </a:lnTo>
                  <a:lnTo>
                    <a:pt x="79" y="1359"/>
                  </a:lnTo>
                  <a:lnTo>
                    <a:pt x="20" y="1301"/>
                  </a:lnTo>
                  <a:lnTo>
                    <a:pt x="21" y="1273"/>
                  </a:lnTo>
                  <a:lnTo>
                    <a:pt x="20" y="1273"/>
                  </a:lnTo>
                  <a:lnTo>
                    <a:pt x="18" y="1269"/>
                  </a:lnTo>
                  <a:lnTo>
                    <a:pt x="12" y="1263"/>
                  </a:lnTo>
                  <a:lnTo>
                    <a:pt x="5" y="1251"/>
                  </a:lnTo>
                  <a:lnTo>
                    <a:pt x="0" y="1239"/>
                  </a:lnTo>
                  <a:lnTo>
                    <a:pt x="4" y="1215"/>
                  </a:lnTo>
                  <a:lnTo>
                    <a:pt x="8" y="1181"/>
                  </a:lnTo>
                  <a:lnTo>
                    <a:pt x="13" y="1141"/>
                  </a:lnTo>
                  <a:lnTo>
                    <a:pt x="18" y="1099"/>
                  </a:lnTo>
                  <a:lnTo>
                    <a:pt x="29" y="1019"/>
                  </a:lnTo>
                  <a:lnTo>
                    <a:pt x="34" y="985"/>
                  </a:lnTo>
                  <a:lnTo>
                    <a:pt x="38" y="959"/>
                  </a:lnTo>
                  <a:lnTo>
                    <a:pt x="44" y="919"/>
                  </a:lnTo>
                  <a:lnTo>
                    <a:pt x="47" y="883"/>
                  </a:lnTo>
                  <a:lnTo>
                    <a:pt x="48" y="851"/>
                  </a:lnTo>
                  <a:lnTo>
                    <a:pt x="50" y="831"/>
                  </a:lnTo>
                  <a:lnTo>
                    <a:pt x="53" y="819"/>
                  </a:lnTo>
                  <a:lnTo>
                    <a:pt x="57" y="801"/>
                  </a:lnTo>
                  <a:lnTo>
                    <a:pt x="62" y="779"/>
                  </a:lnTo>
                  <a:lnTo>
                    <a:pt x="67" y="751"/>
                  </a:lnTo>
                  <a:lnTo>
                    <a:pt x="77" y="687"/>
                  </a:lnTo>
                  <a:lnTo>
                    <a:pt x="84" y="617"/>
                  </a:lnTo>
                  <a:lnTo>
                    <a:pt x="75" y="579"/>
                  </a:lnTo>
                  <a:lnTo>
                    <a:pt x="71" y="563"/>
                  </a:lnTo>
                  <a:lnTo>
                    <a:pt x="67" y="549"/>
                  </a:lnTo>
                  <a:lnTo>
                    <a:pt x="62" y="525"/>
                  </a:lnTo>
                  <a:lnTo>
                    <a:pt x="58" y="503"/>
                  </a:lnTo>
                  <a:lnTo>
                    <a:pt x="57" y="489"/>
                  </a:lnTo>
                  <a:lnTo>
                    <a:pt x="54" y="474"/>
                  </a:lnTo>
                  <a:lnTo>
                    <a:pt x="47" y="436"/>
                  </a:lnTo>
                  <a:lnTo>
                    <a:pt x="40" y="402"/>
                  </a:lnTo>
                  <a:lnTo>
                    <a:pt x="37" y="388"/>
                  </a:lnTo>
                  <a:lnTo>
                    <a:pt x="36" y="380"/>
                  </a:lnTo>
                  <a:lnTo>
                    <a:pt x="35" y="370"/>
                  </a:lnTo>
                  <a:lnTo>
                    <a:pt x="33" y="356"/>
                  </a:lnTo>
                  <a:lnTo>
                    <a:pt x="28" y="318"/>
                  </a:lnTo>
                  <a:lnTo>
                    <a:pt x="25" y="300"/>
                  </a:lnTo>
                  <a:lnTo>
                    <a:pt x="22" y="284"/>
                  </a:lnTo>
                  <a:lnTo>
                    <a:pt x="21" y="272"/>
                  </a:lnTo>
                  <a:lnTo>
                    <a:pt x="20" y="268"/>
                  </a:lnTo>
                  <a:lnTo>
                    <a:pt x="34" y="238"/>
                  </a:lnTo>
                  <a:lnTo>
                    <a:pt x="32" y="174"/>
                  </a:lnTo>
                  <a:lnTo>
                    <a:pt x="31" y="170"/>
                  </a:lnTo>
                  <a:lnTo>
                    <a:pt x="29" y="160"/>
                  </a:lnTo>
                  <a:lnTo>
                    <a:pt x="27" y="148"/>
                  </a:lnTo>
                  <a:lnTo>
                    <a:pt x="26" y="138"/>
                  </a:lnTo>
                  <a:lnTo>
                    <a:pt x="28" y="116"/>
                  </a:lnTo>
                  <a:lnTo>
                    <a:pt x="29" y="106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4" y="94"/>
                  </a:lnTo>
                  <a:lnTo>
                    <a:pt x="21" y="86"/>
                  </a:lnTo>
                  <a:lnTo>
                    <a:pt x="20" y="76"/>
                  </a:lnTo>
                  <a:lnTo>
                    <a:pt x="20" y="66"/>
                  </a:lnTo>
                  <a:lnTo>
                    <a:pt x="21" y="62"/>
                  </a:lnTo>
                  <a:lnTo>
                    <a:pt x="23" y="60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19" y="46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9" y="46"/>
                  </a:lnTo>
                  <a:lnTo>
                    <a:pt x="34" y="52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9" y="62"/>
                  </a:lnTo>
                  <a:lnTo>
                    <a:pt x="45" y="72"/>
                  </a:lnTo>
                  <a:lnTo>
                    <a:pt x="50" y="38"/>
                  </a:lnTo>
                  <a:lnTo>
                    <a:pt x="50" y="6"/>
                  </a:lnTo>
                  <a:lnTo>
                    <a:pt x="51" y="2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6"/>
                  </a:lnTo>
                  <a:lnTo>
                    <a:pt x="56" y="38"/>
                  </a:lnTo>
                  <a:lnTo>
                    <a:pt x="56" y="44"/>
                  </a:lnTo>
                  <a:lnTo>
                    <a:pt x="56" y="60"/>
                  </a:lnTo>
                  <a:lnTo>
                    <a:pt x="55" y="88"/>
                  </a:lnTo>
                  <a:lnTo>
                    <a:pt x="54" y="106"/>
                  </a:lnTo>
                  <a:lnTo>
                    <a:pt x="52" y="128"/>
                  </a:lnTo>
                  <a:lnTo>
                    <a:pt x="51" y="150"/>
                  </a:lnTo>
                  <a:lnTo>
                    <a:pt x="52" y="172"/>
                  </a:lnTo>
                  <a:lnTo>
                    <a:pt x="58" y="212"/>
                  </a:lnTo>
                  <a:lnTo>
                    <a:pt x="64" y="248"/>
                  </a:lnTo>
                  <a:lnTo>
                    <a:pt x="67" y="266"/>
                  </a:lnTo>
                  <a:lnTo>
                    <a:pt x="71" y="290"/>
                  </a:lnTo>
                  <a:lnTo>
                    <a:pt x="75" y="316"/>
                  </a:lnTo>
                  <a:lnTo>
                    <a:pt x="81" y="336"/>
                  </a:lnTo>
                  <a:lnTo>
                    <a:pt x="85" y="354"/>
                  </a:lnTo>
                  <a:lnTo>
                    <a:pt x="87" y="374"/>
                  </a:lnTo>
                  <a:lnTo>
                    <a:pt x="87" y="396"/>
                  </a:lnTo>
                  <a:lnTo>
                    <a:pt x="88" y="398"/>
                  </a:lnTo>
                  <a:lnTo>
                    <a:pt x="92" y="400"/>
                  </a:lnTo>
                  <a:lnTo>
                    <a:pt x="95" y="406"/>
                  </a:lnTo>
                  <a:lnTo>
                    <a:pt x="98" y="414"/>
                  </a:lnTo>
                  <a:lnTo>
                    <a:pt x="100" y="426"/>
                  </a:lnTo>
                  <a:lnTo>
                    <a:pt x="101" y="438"/>
                  </a:lnTo>
                  <a:lnTo>
                    <a:pt x="104" y="450"/>
                  </a:lnTo>
                  <a:lnTo>
                    <a:pt x="107" y="456"/>
                  </a:lnTo>
                  <a:lnTo>
                    <a:pt x="110" y="464"/>
                  </a:lnTo>
                  <a:lnTo>
                    <a:pt x="111" y="474"/>
                  </a:lnTo>
                  <a:lnTo>
                    <a:pt x="111" y="487"/>
                  </a:lnTo>
                  <a:lnTo>
                    <a:pt x="118" y="487"/>
                  </a:lnTo>
                  <a:lnTo>
                    <a:pt x="121" y="481"/>
                  </a:lnTo>
                  <a:lnTo>
                    <a:pt x="127" y="472"/>
                  </a:lnTo>
                  <a:lnTo>
                    <a:pt x="133" y="468"/>
                  </a:lnTo>
                  <a:lnTo>
                    <a:pt x="137" y="470"/>
                  </a:lnTo>
                  <a:lnTo>
                    <a:pt x="145" y="481"/>
                  </a:lnTo>
                  <a:lnTo>
                    <a:pt x="146" y="483"/>
                  </a:lnTo>
                  <a:lnTo>
                    <a:pt x="146" y="476"/>
                  </a:lnTo>
                  <a:lnTo>
                    <a:pt x="147" y="460"/>
                  </a:lnTo>
                  <a:lnTo>
                    <a:pt x="148" y="440"/>
                  </a:lnTo>
                  <a:lnTo>
                    <a:pt x="149" y="430"/>
                  </a:lnTo>
                  <a:lnTo>
                    <a:pt x="153" y="418"/>
                  </a:lnTo>
                  <a:lnTo>
                    <a:pt x="154" y="406"/>
                  </a:lnTo>
                  <a:lnTo>
                    <a:pt x="156" y="392"/>
                  </a:lnTo>
                  <a:lnTo>
                    <a:pt x="160" y="380"/>
                  </a:lnTo>
                  <a:lnTo>
                    <a:pt x="165" y="364"/>
                  </a:lnTo>
                  <a:lnTo>
                    <a:pt x="167" y="358"/>
                  </a:lnTo>
                  <a:lnTo>
                    <a:pt x="168" y="356"/>
                  </a:lnTo>
                  <a:lnTo>
                    <a:pt x="168" y="352"/>
                  </a:lnTo>
                  <a:lnTo>
                    <a:pt x="167" y="346"/>
                  </a:lnTo>
                  <a:lnTo>
                    <a:pt x="167" y="336"/>
                  </a:lnTo>
                  <a:lnTo>
                    <a:pt x="169" y="328"/>
                  </a:lnTo>
                  <a:lnTo>
                    <a:pt x="175" y="326"/>
                  </a:lnTo>
                  <a:lnTo>
                    <a:pt x="182" y="324"/>
                  </a:lnTo>
                  <a:lnTo>
                    <a:pt x="186" y="324"/>
                  </a:lnTo>
                  <a:lnTo>
                    <a:pt x="193" y="328"/>
                  </a:lnTo>
                  <a:lnTo>
                    <a:pt x="206" y="338"/>
                  </a:lnTo>
                  <a:lnTo>
                    <a:pt x="213" y="342"/>
                  </a:lnTo>
                  <a:lnTo>
                    <a:pt x="221" y="350"/>
                  </a:lnTo>
                  <a:lnTo>
                    <a:pt x="227" y="364"/>
                  </a:lnTo>
                  <a:lnTo>
                    <a:pt x="232" y="382"/>
                  </a:lnTo>
                  <a:lnTo>
                    <a:pt x="234" y="402"/>
                  </a:lnTo>
                  <a:lnTo>
                    <a:pt x="234" y="422"/>
                  </a:lnTo>
                  <a:lnTo>
                    <a:pt x="233" y="440"/>
                  </a:lnTo>
                  <a:lnTo>
                    <a:pt x="229" y="454"/>
                  </a:lnTo>
                  <a:lnTo>
                    <a:pt x="226" y="464"/>
                  </a:lnTo>
                  <a:lnTo>
                    <a:pt x="221" y="476"/>
                  </a:lnTo>
                  <a:lnTo>
                    <a:pt x="213" y="503"/>
                  </a:lnTo>
                  <a:lnTo>
                    <a:pt x="205" y="527"/>
                  </a:lnTo>
                  <a:lnTo>
                    <a:pt x="203" y="535"/>
                  </a:lnTo>
                  <a:lnTo>
                    <a:pt x="202" y="537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latin typeface="Comic Sans MS" pitchFamily="66" charset="0"/>
              </a:endParaRPr>
            </a:p>
          </p:txBody>
        </p:sp>
      </p:grp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1724025" y="438150"/>
            <a:ext cx="5689600" cy="5708650"/>
          </a:xfrm>
          <a:prstGeom prst="ellips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1727200" y="3022600"/>
            <a:ext cx="5689600" cy="812800"/>
          </a:xfrm>
          <a:prstGeom prst="ellipse">
            <a:avLst/>
          </a:prstGeom>
          <a:noFill/>
          <a:ln w="28575" cap="sq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 rot="2783764">
            <a:off x="1724025" y="2760663"/>
            <a:ext cx="5689600" cy="1073150"/>
          </a:xfrm>
          <a:prstGeom prst="ellipse">
            <a:avLst/>
          </a:prstGeom>
          <a:noFill/>
          <a:ln w="28575" cap="sq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tr-TR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1852613" y="609600"/>
            <a:ext cx="5437187" cy="5380038"/>
            <a:chOff x="1229" y="570"/>
            <a:chExt cx="3425" cy="3389"/>
          </a:xfrm>
        </p:grpSpPr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4189" y="774"/>
              <a:ext cx="77" cy="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latin typeface="Comic Sans MS" pitchFamily="66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584" y="3381"/>
              <a:ext cx="75" cy="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latin typeface="Comic Sans MS" pitchFamily="66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199" y="570"/>
              <a:ext cx="455" cy="407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1200">
                  <a:latin typeface="Comic Sans MS" pitchFamily="66" charset="0"/>
                </a:rPr>
                <a:t>Kuzey Gök Kutbu</a:t>
              </a:r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229" y="3494"/>
              <a:ext cx="455" cy="465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1400">
                  <a:latin typeface="Comic Sans MS" pitchFamily="66" charset="0"/>
                </a:rPr>
                <a:t>Güney Gök Kutbu</a:t>
              </a:r>
              <a:endParaRPr lang="en-US" sz="1400">
                <a:latin typeface="Comic Sans MS" pitchFamily="66" charset="0"/>
              </a:endParaRPr>
            </a:p>
          </p:txBody>
        </p:sp>
      </p:grp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849424" y="642918"/>
            <a:ext cx="1079502" cy="52322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Gök Ekvatoru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589838" y="3244850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Kuzey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925513" y="3260725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Güney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864100" y="2727325"/>
            <a:ext cx="722313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Batı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3684588" y="3822700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Doğu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4568825" y="588963"/>
            <a:ext cx="0" cy="2174875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4283075" y="7938"/>
            <a:ext cx="895350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Zenit</a:t>
            </a:r>
          </a:p>
        </p:txBody>
      </p:sp>
      <p:sp>
        <p:nvSpPr>
          <p:cNvPr id="41" name="AutoShape 43"/>
          <p:cNvSpPr>
            <a:spLocks noChangeArrowheads="1"/>
          </p:cNvSpPr>
          <p:nvPr/>
        </p:nvSpPr>
        <p:spPr bwMode="auto">
          <a:xfrm>
            <a:off x="6481763" y="1230313"/>
            <a:ext cx="141287" cy="134937"/>
          </a:xfrm>
          <a:prstGeom prst="star5">
            <a:avLst/>
          </a:prstGeom>
          <a:solidFill>
            <a:schemeClr val="tx2"/>
          </a:solidFill>
          <a:ln w="9525" cap="sq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1270000" y="6232525"/>
            <a:ext cx="184731" cy="36933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tr-TR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6905628" y="3714752"/>
            <a:ext cx="2024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Ufuk Düzlemi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 rot="2551258">
            <a:off x="1209675" y="4787900"/>
            <a:ext cx="3843338" cy="1952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 rot="2565799">
            <a:off x="3706813" y="1743075"/>
            <a:ext cx="4232275" cy="24288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18993741">
            <a:off x="1524000" y="3429000"/>
            <a:ext cx="344488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7" name="AutoShape 52"/>
          <p:cNvSpPr>
            <a:spLocks noChangeArrowheads="1"/>
          </p:cNvSpPr>
          <p:nvPr/>
        </p:nvSpPr>
        <p:spPr bwMode="auto">
          <a:xfrm rot="18993741">
            <a:off x="7086600" y="3116263"/>
            <a:ext cx="344488" cy="312737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8" name="AutoShape 54"/>
          <p:cNvSpPr>
            <a:spLocks noChangeArrowheads="1"/>
          </p:cNvSpPr>
          <p:nvPr/>
        </p:nvSpPr>
        <p:spPr bwMode="auto">
          <a:xfrm rot="18993741">
            <a:off x="5715000" y="19812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 rot="18993741">
            <a:off x="3048000" y="5029200"/>
            <a:ext cx="344488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0" name="AutoShape 57"/>
          <p:cNvSpPr>
            <a:spLocks noChangeArrowheads="1"/>
          </p:cNvSpPr>
          <p:nvPr/>
        </p:nvSpPr>
        <p:spPr bwMode="auto">
          <a:xfrm rot="18993741">
            <a:off x="3886200" y="5410200"/>
            <a:ext cx="344488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1" name="AutoShape 58"/>
          <p:cNvSpPr>
            <a:spLocks noChangeArrowheads="1"/>
          </p:cNvSpPr>
          <p:nvPr/>
        </p:nvSpPr>
        <p:spPr bwMode="auto">
          <a:xfrm rot="18993741">
            <a:off x="6324600" y="21336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2" name="AutoShape 59"/>
          <p:cNvSpPr>
            <a:spLocks noChangeArrowheads="1"/>
          </p:cNvSpPr>
          <p:nvPr/>
        </p:nvSpPr>
        <p:spPr bwMode="auto">
          <a:xfrm rot="18993741">
            <a:off x="2667000" y="4255104"/>
            <a:ext cx="344488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3" name="AutoShape 60"/>
          <p:cNvSpPr>
            <a:spLocks noChangeArrowheads="1"/>
          </p:cNvSpPr>
          <p:nvPr/>
        </p:nvSpPr>
        <p:spPr bwMode="auto">
          <a:xfrm rot="18993741">
            <a:off x="4398963" y="5943600"/>
            <a:ext cx="344487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4" name="AutoShape 62"/>
          <p:cNvSpPr>
            <a:spLocks noChangeArrowheads="1"/>
          </p:cNvSpPr>
          <p:nvPr/>
        </p:nvSpPr>
        <p:spPr bwMode="auto">
          <a:xfrm rot="18993741">
            <a:off x="4227513" y="381000"/>
            <a:ext cx="344487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5" name="AutoShape 67"/>
          <p:cNvSpPr>
            <a:spLocks noChangeArrowheads="1"/>
          </p:cNvSpPr>
          <p:nvPr/>
        </p:nvSpPr>
        <p:spPr bwMode="auto">
          <a:xfrm rot="18993741">
            <a:off x="5410200" y="12954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6" name="Oval 69"/>
          <p:cNvSpPr>
            <a:spLocks noChangeArrowheads="1"/>
          </p:cNvSpPr>
          <p:nvPr/>
        </p:nvSpPr>
        <p:spPr bwMode="auto">
          <a:xfrm rot="19003198">
            <a:off x="4871472" y="69688"/>
            <a:ext cx="487362" cy="5443537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7" name="AutoShape 70"/>
          <p:cNvSpPr>
            <a:spLocks noChangeArrowheads="1"/>
          </p:cNvSpPr>
          <p:nvPr/>
        </p:nvSpPr>
        <p:spPr bwMode="auto">
          <a:xfrm rot="18993741">
            <a:off x="5562600" y="36576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8" name="AutoShape 71"/>
          <p:cNvSpPr>
            <a:spLocks noChangeArrowheads="1"/>
          </p:cNvSpPr>
          <p:nvPr/>
        </p:nvSpPr>
        <p:spPr bwMode="auto">
          <a:xfrm rot="18993741">
            <a:off x="4572000" y="25908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9" name="AutoShape 72"/>
          <p:cNvSpPr>
            <a:spLocks noChangeArrowheads="1"/>
          </p:cNvSpPr>
          <p:nvPr/>
        </p:nvSpPr>
        <p:spPr bwMode="auto">
          <a:xfrm rot="18993741">
            <a:off x="3657600" y="15240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0" name="AutoShape 73"/>
          <p:cNvSpPr>
            <a:spLocks noChangeArrowheads="1"/>
          </p:cNvSpPr>
          <p:nvPr/>
        </p:nvSpPr>
        <p:spPr bwMode="auto">
          <a:xfrm rot="18993741">
            <a:off x="3048000" y="6096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1" name="AutoShape 74"/>
          <p:cNvSpPr>
            <a:spLocks noChangeArrowheads="1"/>
          </p:cNvSpPr>
          <p:nvPr/>
        </p:nvSpPr>
        <p:spPr bwMode="auto">
          <a:xfrm rot="18993741">
            <a:off x="4227513" y="1524000"/>
            <a:ext cx="344487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2" name="AutoShape 75"/>
          <p:cNvSpPr>
            <a:spLocks noChangeArrowheads="1"/>
          </p:cNvSpPr>
          <p:nvPr/>
        </p:nvSpPr>
        <p:spPr bwMode="auto">
          <a:xfrm rot="18993741">
            <a:off x="5486400" y="28194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3" name="AutoShape 76"/>
          <p:cNvSpPr>
            <a:spLocks noChangeArrowheads="1"/>
          </p:cNvSpPr>
          <p:nvPr/>
        </p:nvSpPr>
        <p:spPr bwMode="auto">
          <a:xfrm rot="18993741">
            <a:off x="6324600" y="3733800"/>
            <a:ext cx="344488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4" name="AutoShape 77"/>
          <p:cNvSpPr>
            <a:spLocks noChangeArrowheads="1"/>
          </p:cNvSpPr>
          <p:nvPr/>
        </p:nvSpPr>
        <p:spPr bwMode="auto">
          <a:xfrm rot="18993741">
            <a:off x="6781800" y="4572000"/>
            <a:ext cx="344488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5" name="AutoShape 78"/>
          <p:cNvSpPr>
            <a:spLocks noChangeArrowheads="1"/>
          </p:cNvSpPr>
          <p:nvPr/>
        </p:nvSpPr>
        <p:spPr bwMode="auto">
          <a:xfrm rot="18993741">
            <a:off x="6096000" y="4114800"/>
            <a:ext cx="344488" cy="312738"/>
          </a:xfrm>
          <a:prstGeom prst="star5">
            <a:avLst/>
          </a:prstGeom>
          <a:solidFill>
            <a:srgbClr val="192E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6" name="AutoShape 79"/>
          <p:cNvSpPr>
            <a:spLocks noChangeArrowheads="1"/>
          </p:cNvSpPr>
          <p:nvPr/>
        </p:nvSpPr>
        <p:spPr bwMode="auto">
          <a:xfrm rot="18993741">
            <a:off x="5562600" y="3657600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4572000" y="3429000"/>
            <a:ext cx="0" cy="2667000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8" name="Text Box 82"/>
          <p:cNvSpPr txBox="1">
            <a:spLocks noChangeArrowheads="1"/>
          </p:cNvSpPr>
          <p:nvPr/>
        </p:nvSpPr>
        <p:spPr bwMode="auto">
          <a:xfrm>
            <a:off x="4191000" y="6248400"/>
            <a:ext cx="895350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600">
                <a:solidFill>
                  <a:schemeClr val="tx2"/>
                </a:solidFill>
                <a:latin typeface="Comic Sans MS" pitchFamily="66" charset="0"/>
              </a:rPr>
              <a:t>Nadir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/>
      <p:bldP spid="40" grpId="0" autoUpdateAnimBg="0"/>
      <p:bldP spid="41" grpId="0" animBg="1" autoUpdateAnimBg="0"/>
      <p:bldP spid="43" grpId="0" autoUpdateAnimBg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71746" y="237160"/>
            <a:ext cx="46148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 smtClean="0">
                <a:solidFill>
                  <a:srgbClr val="7A7146"/>
                </a:solidFill>
                <a:latin typeface="Comic Sans MS" panose="030F0702030302020204" pitchFamily="66" charset="0"/>
                <a:ea typeface="+mj-ea"/>
                <a:cs typeface="+mj-cs"/>
              </a:rPr>
              <a:t>Batmayan Yıldızlar</a:t>
            </a:r>
          </a:p>
          <a:p>
            <a:pPr>
              <a:spcBef>
                <a:spcPct val="50000"/>
              </a:spcBef>
            </a:pPr>
            <a:endParaRPr lang="en-US" sz="3600" dirty="0">
              <a:latin typeface="Monotype Corsiva" pitchFamily="66" charset="0"/>
            </a:endParaRPr>
          </a:p>
        </p:txBody>
      </p:sp>
      <p:pic>
        <p:nvPicPr>
          <p:cNvPr id="4098" name="Picture 2" descr="http://www.tolgahan.net/wp-content/gallery/astrofotograf/tolgahan_kilicoglu_foto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987" y="1142984"/>
            <a:ext cx="7611665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411760" y="6223553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 smtClean="0">
                <a:solidFill>
                  <a:srgbClr val="7A7146"/>
                </a:solidFill>
                <a:latin typeface="Comic Sans MS" panose="030F0702030302020204" pitchFamily="66" charset="0"/>
                <a:ea typeface="+mj-ea"/>
                <a:cs typeface="+mj-cs"/>
              </a:rPr>
              <a:t>Kuzey Kutup</a:t>
            </a:r>
            <a:endParaRPr lang="en-US" sz="3600" dirty="0" smtClean="0">
              <a:solidFill>
                <a:srgbClr val="7A7146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050" name="Picture 2" descr="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159999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76400" y="60198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 smtClean="0">
                <a:solidFill>
                  <a:srgbClr val="7A7146"/>
                </a:solidFill>
                <a:latin typeface="Comic Sans MS" panose="030F0702030302020204" pitchFamily="66" charset="0"/>
                <a:ea typeface="+mj-ea"/>
                <a:cs typeface="+mj-cs"/>
              </a:rPr>
              <a:t>Ekvator </a:t>
            </a:r>
            <a:endParaRPr lang="en-US" sz="3600" dirty="0" smtClean="0">
              <a:solidFill>
                <a:srgbClr val="7A7146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074" name="Picture 2" descr="figure 2-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92696"/>
            <a:ext cx="52768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190</Words>
  <Application>Microsoft Office PowerPoint</Application>
  <PresentationFormat>On-screen Show (4:3)</PresentationFormat>
  <Paragraphs>63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Monotype Corsiva</vt:lpstr>
      <vt:lpstr>Tahoma</vt:lpstr>
      <vt:lpstr>Times New Roman</vt:lpstr>
      <vt:lpstr>Office Theme</vt:lpstr>
      <vt:lpstr>1_Office Theme</vt:lpstr>
      <vt:lpstr>GÖRÜNEN VE GÜNLÜK HAREKETLER</vt:lpstr>
      <vt:lpstr>İçerik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Güneş’in Görünen Hareketi  </vt:lpstr>
      <vt:lpstr>PowerPoint Presentation</vt:lpstr>
      <vt:lpstr>PowerPoint Presentation</vt:lpstr>
      <vt:lpstr>Gezegenlerin Görünen Hareketi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BASLIK</dc:title>
  <dc:creator>seyma</dc:creator>
  <cp:lastModifiedBy>unicorn</cp:lastModifiedBy>
  <cp:revision>71</cp:revision>
  <dcterms:created xsi:type="dcterms:W3CDTF">2014-05-14T14:55:32Z</dcterms:created>
  <dcterms:modified xsi:type="dcterms:W3CDTF">2018-04-01T09:22:57Z</dcterms:modified>
</cp:coreProperties>
</file>