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44" r:id="rId2"/>
    <p:sldId id="445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7B60-4572-424B-AE99-1169CBF196F0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Ondördüncü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Değerlendirme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60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7279" y="1390918"/>
            <a:ext cx="1034173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srgbClr val="0070C0"/>
                </a:solidFill>
                <a:latin typeface="Vladimir Script" panose="03050402040407070305" pitchFamily="66" charset="0"/>
              </a:rPr>
              <a:t>Onaltıncı</a:t>
            </a:r>
            <a:r>
              <a:rPr lang="tr-TR" sz="6000" dirty="0" smtClean="0">
                <a:solidFill>
                  <a:srgbClr val="0070C0"/>
                </a:solidFill>
                <a:latin typeface="Vladimir Script" panose="03050402040407070305" pitchFamily="66" charset="0"/>
              </a:rPr>
              <a:t> Hafta: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r>
              <a:rPr lang="tr-TR" sz="6000" dirty="0" smtClean="0">
                <a:solidFill>
                  <a:srgbClr val="0070C0"/>
                </a:solidFill>
                <a:latin typeface="Vladimir Script" panose="03050402040407070305" pitchFamily="66" charset="0"/>
              </a:rPr>
              <a:t>Dönem Sonu Sınavı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237" y="2500042"/>
            <a:ext cx="4842456" cy="262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11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Vladimir Script</vt:lpstr>
      <vt:lpstr>Office Teması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123</cp:revision>
  <dcterms:created xsi:type="dcterms:W3CDTF">2016-02-29T19:43:42Z</dcterms:created>
  <dcterms:modified xsi:type="dcterms:W3CDTF">2018-04-01T12:11:54Z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