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03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44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1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1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02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9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0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0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4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12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2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93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95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0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89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1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17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F3BEEE-CDB5-44FB-B37F-92C9AF7D9F48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C30DC-5C08-4190-81D6-D3CD381BA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5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Yalancı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86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8533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78696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28" y="2763543"/>
            <a:ext cx="6377143" cy="2905714"/>
          </a:xfrm>
        </p:spPr>
      </p:pic>
    </p:spTree>
    <p:extLst>
      <p:ext uri="{BB962C8B-B14F-4D97-AF65-F5344CB8AC3E}">
        <p14:creationId xmlns:p14="http://schemas.microsoft.com/office/powerpoint/2010/main" val="1349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57" y="2763543"/>
            <a:ext cx="6184285" cy="2905714"/>
          </a:xfrm>
        </p:spPr>
      </p:pic>
    </p:spTree>
    <p:extLst>
      <p:ext uri="{BB962C8B-B14F-4D97-AF65-F5344CB8AC3E}">
        <p14:creationId xmlns:p14="http://schemas.microsoft.com/office/powerpoint/2010/main" val="38585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14" y="2763543"/>
            <a:ext cx="6383571" cy="2905714"/>
          </a:xfrm>
        </p:spPr>
      </p:pic>
    </p:spTree>
    <p:extLst>
      <p:ext uri="{BB962C8B-B14F-4D97-AF65-F5344CB8AC3E}">
        <p14:creationId xmlns:p14="http://schemas.microsoft.com/office/powerpoint/2010/main" val="55040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Parça 2\4’lük ölçüyle yazılmış. Yani her ölçü içinde toplam iki vuruşluk nota bulunuyor. Parça toplam 12 ölçüden oluşuyor.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8" y="2557463"/>
            <a:ext cx="7335343" cy="3317875"/>
          </a:xfrm>
        </p:spPr>
      </p:pic>
    </p:spTree>
    <p:extLst>
      <p:ext uri="{BB962C8B-B14F-4D97-AF65-F5344CB8AC3E}">
        <p14:creationId xmlns:p14="http://schemas.microsoft.com/office/powerpoint/2010/main" val="410776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parçada yarım vuruşluk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8" y="2557463"/>
            <a:ext cx="7335343" cy="3317875"/>
          </a:xfrm>
        </p:spPr>
      </p:pic>
    </p:spTree>
    <p:extLst>
      <p:ext uri="{BB962C8B-B14F-4D97-AF65-F5344CB8AC3E}">
        <p14:creationId xmlns:p14="http://schemas.microsoft.com/office/powerpoint/2010/main" val="284059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vuruşluk notalar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8" y="2557463"/>
            <a:ext cx="7335343" cy="3317875"/>
          </a:xfrm>
        </p:spPr>
      </p:pic>
    </p:spTree>
    <p:extLst>
      <p:ext uri="{BB962C8B-B14F-4D97-AF65-F5344CB8AC3E}">
        <p14:creationId xmlns:p14="http://schemas.microsoft.com/office/powerpoint/2010/main" val="159439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8" y="2557463"/>
            <a:ext cx="7335343" cy="3317875"/>
          </a:xfrm>
        </p:spPr>
      </p:pic>
    </p:spTree>
    <p:extLst>
      <p:ext uri="{BB962C8B-B14F-4D97-AF65-F5344CB8AC3E}">
        <p14:creationId xmlns:p14="http://schemas.microsoft.com/office/powerpoint/2010/main" val="125682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8" y="2557463"/>
            <a:ext cx="7335343" cy="3317875"/>
          </a:xfrm>
        </p:spPr>
      </p:pic>
    </p:spTree>
    <p:extLst>
      <p:ext uri="{BB962C8B-B14F-4D97-AF65-F5344CB8AC3E}">
        <p14:creationId xmlns:p14="http://schemas.microsoft.com/office/powerpoint/2010/main" val="383348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geçişi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8" y="2557463"/>
            <a:ext cx="7335343" cy="3317875"/>
          </a:xfrm>
        </p:spPr>
      </p:pic>
    </p:spTree>
    <p:extLst>
      <p:ext uri="{BB962C8B-B14F-4D97-AF65-F5344CB8AC3E}">
        <p14:creationId xmlns:p14="http://schemas.microsoft.com/office/powerpoint/2010/main" val="35203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59519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43620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36</Words>
  <Application>Microsoft Office PowerPoint</Application>
  <PresentationFormat>Geniş ekran</PresentationFormat>
  <Paragraphs>10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Organik</vt:lpstr>
      <vt:lpstr>Yalancı</vt:lpstr>
      <vt:lpstr>Parça 2\4’lük ölçüyle yazılmış. Yani her ölçü içinde toplam iki vuruşluk nota bulunuyor. Parça toplam 12 ölçüden oluşuyor. </vt:lpstr>
      <vt:lpstr>parçada yarım vuruşluk </vt:lpstr>
      <vt:lpstr>bir vuruşluk notalar </vt:lpstr>
      <vt:lpstr>tekrar işareti </vt:lpstr>
      <vt:lpstr>PowerPoint Sunusu</vt:lpstr>
      <vt:lpstr>Parmak geçişi</vt:lpstr>
      <vt:lpstr>akor</vt:lpstr>
      <vt:lpstr>akor</vt:lpstr>
      <vt:lpstr>akor</vt:lpstr>
      <vt:lpstr>akor</vt:lpstr>
      <vt:lpstr>PowerPoint Sunusu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Yalancı</dc:title>
  <dc:creator>svr</dc:creator>
  <cp:lastModifiedBy>svr</cp:lastModifiedBy>
  <cp:revision>1</cp:revision>
  <dcterms:created xsi:type="dcterms:W3CDTF">2018-03-30T19:50:11Z</dcterms:created>
  <dcterms:modified xsi:type="dcterms:W3CDTF">2018-03-30T19:57:45Z</dcterms:modified>
</cp:coreProperties>
</file>