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30A720-38A0-4C0A-89B9-44D063B88044}" type="datetimeFigureOut">
              <a:rPr lang="en-US" smtClean="0"/>
              <a:t>3/30/2018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207544-2F9D-49AD-93DF-9900D4F983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927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869B26CF-573C-405B-8F70-68CAE4965616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4CE49-B0AB-4FF7-B001-EF141982CD8C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37851D-FFD2-46A9-B533-C2AAEABFF831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C8F816-D854-41B6-980A-09D2C423F675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DD267-E79F-4415-9684-4F498A53870F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AC4D45-A3BB-4C01-ACCC-96B5126DD0BC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11712-78AD-4809-9D56-52ED29903892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A5D7C-7223-42FF-96CA-FE2DB9F76A83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0358C-E5E2-4CC7-AD29-81D099B22C9D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F19DF-3051-443F-A658-64B3D40F3CB4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EB4A8F-8EE7-4B21-8D08-5B2275E8A0E9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BC559-9CFF-4385-AFCB-7D4008097A38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DFCA9-1860-4CEB-8193-3DF856DD0F04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CA1F5-FC64-43FE-8A7A-146770DE59BE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0FCC4-906F-4FE2-B2CE-9C6B227A2A1F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39F8-EC5F-4083-9309-B02AEFB22ADF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79B294-6312-4C23-96B2-DCE77ADBD982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28838-8097-42F6-93EC-B4F68AE449F5}" type="datetime1">
              <a:rPr lang="en-US" smtClean="0"/>
              <a:t>3/30/2018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EE74F1-D19B-482E-A96E-82BD8B5571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9817829" cy="2387600"/>
          </a:xfrm>
        </p:spPr>
        <p:txBody>
          <a:bodyPr/>
          <a:lstStyle/>
          <a:p>
            <a:r>
              <a:rPr lang="tr-TR" dirty="0"/>
              <a:t>COM101B</a:t>
            </a:r>
            <a:br>
              <a:rPr lang="tr-TR" dirty="0"/>
            </a:br>
            <a:r>
              <a:rPr lang="tr-TR" dirty="0"/>
              <a:t>Lecture 14: structures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F1379A-8E64-4512-872E-6F4757FE740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ASST. Prof. Dr. Hacer Yalım Keleş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044EF4D-203F-487E-97A1-AEC2839BC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601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2AEF76-AC0D-42C7-B6C1-0F67C411E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poınters to structures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A4B86E-3AB5-419F-93C7-AF42951498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A pointer to a structure identifies its address in memory, just like we do with simple built-in types</a:t>
            </a:r>
          </a:p>
          <a:p>
            <a:pPr marL="0" indent="0">
              <a:buNone/>
            </a:pPr>
            <a:r>
              <a:rPr lang="tr-TR" dirty="0"/>
              <a:t>	struct date festival, *pdate;</a:t>
            </a:r>
          </a:p>
          <a:p>
            <a:pPr marL="0" indent="0">
              <a:buNone/>
            </a:pPr>
            <a:r>
              <a:rPr lang="tr-TR" dirty="0"/>
              <a:t>	pdate = &amp;festival;	// pdate points to the festival object</a:t>
            </a:r>
          </a:p>
          <a:p>
            <a:pPr marL="0" indent="0">
              <a:buNone/>
            </a:pPr>
            <a:r>
              <a:rPr lang="tr-TR" dirty="0"/>
              <a:t>(*pdate) : festival object</a:t>
            </a:r>
          </a:p>
          <a:p>
            <a:pPr marL="0" indent="0">
              <a:buNone/>
            </a:pPr>
            <a:r>
              <a:rPr lang="tr-TR" dirty="0"/>
              <a:t>(*pdate).day 	: day member of the festival object</a:t>
            </a:r>
          </a:p>
          <a:p>
            <a:pPr marL="0" indent="0">
              <a:buNone/>
            </a:pPr>
            <a:r>
              <a:rPr lang="tr-TR" dirty="0"/>
              <a:t>(*pdate).month	: month member of the festival object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4407FC-A59E-4BD3-96E2-0A3F891EC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778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85D0B-A9CD-4249-9C0F-56BECA4473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Poınter to structures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1CC2F-7A96-4E28-9412-5E78C920C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There is a special operator that is used to access the members of structure objects through pointers : -&gt;</a:t>
            </a:r>
          </a:p>
          <a:p>
            <a:r>
              <a:rPr lang="tr-TR" dirty="0"/>
              <a:t>-&gt; : called structure pointer or arrow operator</a:t>
            </a:r>
          </a:p>
          <a:p>
            <a:pPr marL="0" indent="0">
              <a:buNone/>
            </a:pPr>
            <a:r>
              <a:rPr lang="tr-TR" dirty="0"/>
              <a:t>Example: 	pdate-&gt;day is equivalent to (*pdate).day</a:t>
            </a:r>
          </a:p>
          <a:p>
            <a:pPr marL="0" indent="0">
              <a:buNone/>
            </a:pPr>
            <a:r>
              <a:rPr lang="tr-TR" dirty="0"/>
              <a:t>		pdate-&gt;month is equivalent to (*pdate).month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6A710A-BCD7-47F6-A5E6-5F833D244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8472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37BB3-9E2A-4D5D-837A-D931CE213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address to members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FEA68-CE77-416F-BB1D-D27184F29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It’s possible to get addresses to individual members of a structure</a:t>
            </a:r>
          </a:p>
          <a:p>
            <a:pPr marL="457200" lvl="1" indent="0">
              <a:buNone/>
            </a:pPr>
            <a:r>
              <a:rPr lang="tr-TR" dirty="0"/>
              <a:t>Example: 	struct date X={8,3,2018};</a:t>
            </a:r>
          </a:p>
          <a:p>
            <a:pPr marL="457200" lvl="1" indent="0">
              <a:buNone/>
            </a:pPr>
            <a:r>
              <a:rPr lang="tr-TR" dirty="0"/>
              <a:t>		int* pday = &amp;X.day;	//pday points to day member od X, i.e. 8</a:t>
            </a:r>
          </a:p>
          <a:p>
            <a:r>
              <a:rPr lang="tr-TR" dirty="0"/>
              <a:t>The arrow operator has the same precedence as the dot operator</a:t>
            </a:r>
          </a:p>
          <a:p>
            <a:pPr lvl="1"/>
            <a:r>
              <a:rPr lang="tr-TR" dirty="0"/>
              <a:t>it is left associative</a:t>
            </a:r>
          </a:p>
          <a:p>
            <a:r>
              <a:rPr lang="tr-TR" dirty="0"/>
              <a:t>Pointers to structure improve the execution speed, especially when it is passed to a function; </a:t>
            </a:r>
            <a:r>
              <a:rPr lang="tr-TR"/>
              <a:t>the larger the </a:t>
            </a:r>
            <a:r>
              <a:rPr lang="tr-TR" dirty="0"/>
              <a:t>structure, </a:t>
            </a:r>
            <a:r>
              <a:rPr lang="tr-TR"/>
              <a:t>the greater the gain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EB0F25C-B378-420A-A9B0-943C44AEA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9720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D5AB2D-1673-435B-8E67-B0F000CF0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structures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7D0F53-5E54-46D9-B274-32536F3671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Allows a fixed number of data items, possibly of different types, to be treated as different objects.</a:t>
            </a:r>
          </a:p>
          <a:p>
            <a:r>
              <a:rPr lang="tr-TR" dirty="0"/>
              <a:t>A collection of logically related data items grouped together under a single name: structure tag</a:t>
            </a:r>
          </a:p>
          <a:p>
            <a:r>
              <a:rPr lang="tr-TR" dirty="0"/>
              <a:t>The data items that make up a structure are called members, components or fields</a:t>
            </a:r>
          </a:p>
          <a:p>
            <a:pPr lvl="1"/>
            <a:r>
              <a:rPr lang="tr-TR" dirty="0"/>
              <a:t>can be of different types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A21F52-232C-45A9-BE2A-516C77F1DB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602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CF2323-1253-4E91-8283-AEA0974A1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syntax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61B6B3-301A-41E3-A226-0081F65F1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tr-TR" dirty="0"/>
              <a:t>struct tag{</a:t>
            </a:r>
          </a:p>
          <a:p>
            <a:pPr marL="0" indent="0">
              <a:buNone/>
            </a:pPr>
            <a:r>
              <a:rPr lang="tr-TR" dirty="0"/>
              <a:t>	variable declarations</a:t>
            </a:r>
          </a:p>
          <a:p>
            <a:pPr marL="0" indent="0">
              <a:buNone/>
            </a:pPr>
            <a:r>
              <a:rPr lang="tr-TR" dirty="0"/>
              <a:t>};</a:t>
            </a:r>
          </a:p>
          <a:p>
            <a:pPr marL="0" indent="0">
              <a:buNone/>
            </a:pPr>
            <a:r>
              <a:rPr lang="tr-TR" dirty="0"/>
              <a:t>Example:</a:t>
            </a:r>
          </a:p>
          <a:p>
            <a:pPr marL="0" indent="0">
              <a:buNone/>
            </a:pPr>
            <a:r>
              <a:rPr lang="tr-TR" dirty="0"/>
              <a:t>struct item{</a:t>
            </a:r>
          </a:p>
          <a:p>
            <a:pPr marL="0" indent="0">
              <a:buNone/>
            </a:pPr>
            <a:r>
              <a:rPr lang="tr-TR" dirty="0"/>
              <a:t>	int itemno;</a:t>
            </a:r>
          </a:p>
          <a:p>
            <a:pPr marL="0" indent="0">
              <a:buNone/>
            </a:pPr>
            <a:r>
              <a:rPr lang="tr-TR" dirty="0"/>
              <a:t>	float price;</a:t>
            </a:r>
          </a:p>
          <a:p>
            <a:pPr marL="0" indent="0">
              <a:buNone/>
            </a:pPr>
            <a:r>
              <a:rPr lang="tr-TR" dirty="0"/>
              <a:t>	int quantity;</a:t>
            </a:r>
          </a:p>
          <a:p>
            <a:pPr marL="0" indent="0">
              <a:buNone/>
            </a:pPr>
            <a:r>
              <a:rPr lang="tr-TR" dirty="0"/>
              <a:t>	};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0A9362-9E00-40DD-AB6B-4C317ED32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7481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3DDF02-9184-4819-8063-CB7789864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basıcs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D58C8B-0760-4FE0-8C7A-73DEC09A78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All members of a structure can be of the same type</a:t>
            </a:r>
          </a:p>
          <a:p>
            <a:pPr marL="0" indent="0">
              <a:buNone/>
            </a:pPr>
            <a:r>
              <a:rPr lang="tr-TR" dirty="0"/>
              <a:t>struct date{</a:t>
            </a:r>
          </a:p>
          <a:p>
            <a:pPr marL="0" indent="0">
              <a:buNone/>
            </a:pPr>
            <a:r>
              <a:rPr lang="tr-TR" dirty="0"/>
              <a:t>	int day, month, year;</a:t>
            </a:r>
          </a:p>
          <a:p>
            <a:pPr marL="0" indent="0">
              <a:buNone/>
            </a:pPr>
            <a:r>
              <a:rPr lang="tr-TR" dirty="0"/>
              <a:t>	};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32102D-68C5-4CF1-A121-25BA0843C6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708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39034-F633-474B-99EF-432AF0FAF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structure varıables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082CD-9B84-4E38-ADA6-D813E771A0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/>
              <a:t>struct date{</a:t>
            </a:r>
          </a:p>
          <a:p>
            <a:pPr marL="0" indent="0">
              <a:buNone/>
            </a:pPr>
            <a:r>
              <a:rPr lang="tr-TR" dirty="0"/>
              <a:t>	int day, year, month;</a:t>
            </a:r>
          </a:p>
          <a:p>
            <a:pPr marL="0" indent="0">
              <a:buNone/>
            </a:pPr>
            <a:r>
              <a:rPr lang="tr-TR" dirty="0"/>
              <a:t>} order_date;</a:t>
            </a:r>
          </a:p>
          <a:p>
            <a:pPr marL="0" indent="0">
              <a:buNone/>
            </a:pPr>
            <a:endParaRPr lang="tr-TR" dirty="0"/>
          </a:p>
          <a:p>
            <a:r>
              <a:rPr lang="tr-TR" dirty="0"/>
              <a:t>order_date is of type struct date.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42ACDD-B393-4852-9C9A-F5442FF31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370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834C8-79FE-40B9-8006-BBA5DE0F0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ınıtıalızatıon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DE6559-E58D-4C18-B7ED-B096697D1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Like array initializations, structures can be initialized using initialization lists.</a:t>
            </a:r>
          </a:p>
          <a:p>
            <a:pPr marL="0" indent="0">
              <a:buNone/>
            </a:pPr>
            <a:r>
              <a:rPr lang="tr-TR" dirty="0"/>
              <a:t>Example:</a:t>
            </a:r>
          </a:p>
          <a:p>
            <a:pPr marL="0" indent="0">
              <a:buNone/>
            </a:pPr>
            <a:r>
              <a:rPr lang="tr-TR" dirty="0"/>
              <a:t>	struct date{ </a:t>
            </a:r>
          </a:p>
          <a:p>
            <a:pPr marL="0" indent="0">
              <a:buNone/>
            </a:pPr>
            <a:r>
              <a:rPr lang="tr-TR" dirty="0"/>
              <a:t>		int day, month, year;</a:t>
            </a:r>
          </a:p>
          <a:p>
            <a:pPr marL="0" indent="0">
              <a:buNone/>
            </a:pPr>
            <a:r>
              <a:rPr lang="tr-TR" dirty="0"/>
              <a:t>		} order_date = {10, 12, 2017};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B63377F-CA47-4F95-B02E-D6AB8387E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339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01F9F-4EA2-4DE5-A2A2-9FAD90F06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accessıng members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A54FAD-919C-43D5-B234-4E98A0331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C provides a special operator, the structure member or dot operator, to access the individual members of a structure.</a:t>
            </a:r>
          </a:p>
          <a:p>
            <a:pPr marL="457200" lvl="1" indent="0">
              <a:buNone/>
            </a:pPr>
            <a:r>
              <a:rPr lang="tr-TR" dirty="0"/>
              <a:t>Format:	structure-variable.member-name</a:t>
            </a:r>
          </a:p>
          <a:p>
            <a:pPr marL="457200" lvl="1" indent="0">
              <a:buNone/>
            </a:pPr>
            <a:r>
              <a:rPr lang="tr-TR" dirty="0"/>
              <a:t>Example: 	struct date moon;</a:t>
            </a:r>
          </a:p>
          <a:p>
            <a:pPr marL="457200" lvl="1" indent="0">
              <a:buNone/>
            </a:pPr>
            <a:r>
              <a:rPr lang="tr-TR" dirty="0"/>
              <a:t>		moon.day = 20;</a:t>
            </a:r>
          </a:p>
          <a:p>
            <a:pPr marL="457200" lvl="1" indent="0">
              <a:buNone/>
            </a:pPr>
            <a:r>
              <a:rPr lang="tr-TR" dirty="0"/>
              <a:t>		moon.month = 7;</a:t>
            </a:r>
          </a:p>
          <a:p>
            <a:pPr marL="457200" lvl="1" indent="0">
              <a:buNone/>
            </a:pPr>
            <a:r>
              <a:rPr lang="tr-TR" dirty="0"/>
              <a:t>		moon.year = 1967;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8F6EBA-81D3-43B7-B96D-DDE92BE65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1118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CCE20E-A351-43E3-AE01-514413667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assıgnment	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D6674-D37E-430D-AFBD-2B07D08AED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A structure variable may be assigned to another structure variable of the same type: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/>
              <a:t>	struct date american, revolution = { 4,7,1776};</a:t>
            </a:r>
          </a:p>
          <a:p>
            <a:pPr marL="0" indent="0">
              <a:buNone/>
            </a:pPr>
            <a:r>
              <a:rPr lang="tr-TR" dirty="0"/>
              <a:t>	american = revolution;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303406-9E3F-4BFA-A2A9-4A0DD26F4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643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38CCB-87F2-4828-9B36-F889F70131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nested structures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74E9D1-4481-43B8-A469-790FFD1063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/>
              <a:t>Structures can be nested</a:t>
            </a:r>
          </a:p>
          <a:p>
            <a:pPr marL="0" indent="0">
              <a:buNone/>
            </a:pPr>
            <a:r>
              <a:rPr lang="tr-TR" dirty="0"/>
              <a:t>Example:</a:t>
            </a:r>
          </a:p>
          <a:p>
            <a:pPr marL="0" indent="0">
              <a:buNone/>
            </a:pPr>
            <a:r>
              <a:rPr lang="tr-TR" dirty="0"/>
              <a:t>	struct order{</a:t>
            </a:r>
          </a:p>
          <a:p>
            <a:pPr marL="0" indent="0">
              <a:buNone/>
            </a:pPr>
            <a:r>
              <a:rPr lang="tr-TR" dirty="0"/>
              <a:t>		struct item pitem;</a:t>
            </a:r>
          </a:p>
          <a:p>
            <a:pPr marL="0" indent="0">
              <a:buNone/>
            </a:pPr>
            <a:r>
              <a:rPr lang="tr-TR" dirty="0"/>
              <a:t>		struct date odate;</a:t>
            </a:r>
          </a:p>
          <a:p>
            <a:pPr marL="0" indent="0">
              <a:buNone/>
            </a:pPr>
            <a:r>
              <a:rPr lang="tr-TR" dirty="0"/>
              <a:t>		float quantity;</a:t>
            </a:r>
          </a:p>
          <a:p>
            <a:pPr marL="0" indent="0">
              <a:buNone/>
            </a:pPr>
            <a:r>
              <a:rPr lang="tr-TR" dirty="0"/>
              <a:t>	};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DD1451-0B5A-45B8-BE80-D5200896E2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Reference: “Programming in ANSI C”, Kumar &amp; Agrawal, West Publishing Co., 1992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4249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156</TotalTime>
  <Words>430</Words>
  <Application>Microsoft Office PowerPoint</Application>
  <PresentationFormat>Widescreen</PresentationFormat>
  <Paragraphs>85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Trebuchet MS</vt:lpstr>
      <vt:lpstr>Tw Cen MT</vt:lpstr>
      <vt:lpstr>Circuit</vt:lpstr>
      <vt:lpstr>COM101B Lecture 14: structures</vt:lpstr>
      <vt:lpstr>structures</vt:lpstr>
      <vt:lpstr>syntax</vt:lpstr>
      <vt:lpstr>basıcs</vt:lpstr>
      <vt:lpstr>structure varıables</vt:lpstr>
      <vt:lpstr>ınıtıalızatıon</vt:lpstr>
      <vt:lpstr>accessıng members</vt:lpstr>
      <vt:lpstr>assıgnment </vt:lpstr>
      <vt:lpstr>nested structures</vt:lpstr>
      <vt:lpstr>poınters to structures</vt:lpstr>
      <vt:lpstr>Poınter to structures</vt:lpstr>
      <vt:lpstr>address to members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COM101B Lecture 14: structures</dc:title>
  <dc:creator>hacer.keles@yahoo.com</dc:creator>
  <cp:lastModifiedBy>hacer.keles@yahoo.com</cp:lastModifiedBy>
  <cp:revision>14</cp:revision>
  <dcterms:created xsi:type="dcterms:W3CDTF">2018-03-30T12:26:01Z</dcterms:created>
  <dcterms:modified xsi:type="dcterms:W3CDTF">2018-03-30T15:33:43Z</dcterms:modified>
</cp:coreProperties>
</file>