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</p:sldMasterIdLst>
  <p:notesMasterIdLst>
    <p:notesMasterId r:id="rId12"/>
  </p:notesMasterIdLst>
  <p:sldIdLst>
    <p:sldId id="406" r:id="rId3"/>
    <p:sldId id="408" r:id="rId4"/>
    <p:sldId id="410" r:id="rId5"/>
    <p:sldId id="411" r:id="rId6"/>
    <p:sldId id="412" r:id="rId7"/>
    <p:sldId id="413" r:id="rId8"/>
    <p:sldId id="409" r:id="rId9"/>
    <p:sldId id="414" r:id="rId10"/>
    <p:sldId id="41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CFD6B-7959-47A2-B35F-9BC3A42264C4}" type="datetimeFigureOut">
              <a:rPr lang="tr-TR" smtClean="0"/>
              <a:t>2.04.2018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77E9F-B426-43E0-ABF1-C906BD23C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82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522F-F167-4D4B-88A2-8013A91D74CB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2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FBE-25D9-4576-89A8-B710D7F0409D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16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944E-9A46-455B-A5C3-117D304CB281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30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8464-E6D6-48FF-8A2B-A2CB470EE745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068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FD1-318C-4255-A1B1-93FF424CF222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965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8BE4-CDC0-4910-B82E-59E9C2ABFF58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41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91C1-B915-4236-B225-AD4B449FB861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1718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DA2A-3E4A-40DF-BA15-5291F32BC15A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715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537E-DBCC-4584-91DC-CBD00A40BC58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938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6D17-7289-47AD-AF57-C5BCB794FDBB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832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44D7-FAB0-4183-AD42-1472CF0B3315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071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74A-76EC-4C07-82EF-CF076DCB790A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04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D11C-93CE-45DF-8D52-4A09E42FBC5D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8690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00CB-3786-4AE6-9E23-0F1DE7FBFC38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75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E21A-7F78-49C5-9BCA-D9ED48823BF1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15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245C-58B7-404E-B60A-90D147A9ED9A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26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BCDB-0B47-4787-9835-9EB87A5DBAA9}" type="datetime1">
              <a:rPr lang="tr-TR" smtClean="0"/>
              <a:t>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9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9D72-10A5-4275-B030-D213B59B37FC}" type="datetime1">
              <a:rPr lang="tr-TR" smtClean="0"/>
              <a:t>2.04.2018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65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2ADD-A2DD-4AB1-AD74-F2FF02194287}" type="datetime1">
              <a:rPr lang="tr-TR" smtClean="0"/>
              <a:t>2.04.2018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03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6823-C1CC-4DD5-94FF-C4A1BFE47879}" type="datetime1">
              <a:rPr lang="tr-TR" smtClean="0"/>
              <a:t>2.04.2018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36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A7B-D9F9-468F-BB0F-86D180AA7845}" type="datetime1">
              <a:rPr lang="tr-TR" smtClean="0"/>
              <a:t>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3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42AB-4577-40AA-9B72-B1AC8B56F329}" type="datetime1">
              <a:rPr lang="tr-TR" smtClean="0"/>
              <a:t>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92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967A-CD63-4EBC-9E56-D9D56EB12914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28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35972F-94F8-4512-81DC-285C617EBA2D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7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79549" y="1893194"/>
            <a:ext cx="10071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Sekizinci Hafta: </a:t>
            </a:r>
          </a:p>
          <a:p>
            <a:pPr algn="ctr"/>
            <a:r>
              <a:rPr lang="tr-TR" sz="6000" dirty="0" err="1" smtClean="0">
                <a:solidFill>
                  <a:prstClr val="black"/>
                </a:solidFill>
                <a:latin typeface="Vladimir Script" panose="03050402040407070305" pitchFamily="66" charset="0"/>
              </a:rPr>
              <a:t>Ilke</a:t>
            </a:r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 2: Ekosistemi anlama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57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Ekosistemin öğeleri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1188"/>
            <a:ext cx="9817994" cy="4817385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70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Ekosistemin ilişkileri (Ekolojik ilişkiler)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219200" y="2627290"/>
            <a:ext cx="10363200" cy="3392509"/>
          </a:xfrm>
        </p:spPr>
        <p:txBody>
          <a:bodyPr/>
          <a:lstStyle/>
          <a:p>
            <a:pPr marL="274320" lvl="4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tr-TR" sz="2600" dirty="0"/>
              <a:t>İşbirliği ilişkileri,</a:t>
            </a:r>
          </a:p>
          <a:p>
            <a:r>
              <a:rPr lang="tr-TR" dirty="0" smtClean="0"/>
              <a:t>Rekabet ilişkileri</a:t>
            </a:r>
          </a:p>
          <a:p>
            <a:r>
              <a:rPr lang="tr-TR" dirty="0" smtClean="0"/>
              <a:t>Madde döngüleri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66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İşbirliği ilişkileri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11" y="1447800"/>
            <a:ext cx="5494089" cy="25371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17638"/>
            <a:ext cx="5099050" cy="256729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81082" y="3984935"/>
            <a:ext cx="5318974" cy="2716437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1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Rekabet ilişkileri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7279" y="1447799"/>
            <a:ext cx="4958365" cy="381965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06" y="1447799"/>
            <a:ext cx="4662153" cy="3819658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4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Madde döngüleri (karbon, oksijen, azot …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5" y="1781175"/>
            <a:ext cx="8113690" cy="4426442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3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Besin zinciri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957589" y="1579361"/>
            <a:ext cx="6259132" cy="4306283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6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Enerji akışı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19200" y="1447799"/>
            <a:ext cx="10363200" cy="4849969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5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Ekosistemin dengesi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391828" y="1447800"/>
            <a:ext cx="8017943" cy="4572000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4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Hisse Senedi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96</Words>
  <Application>Microsoft Office PowerPoint</Application>
  <PresentationFormat>Geniş ekran</PresentationFormat>
  <Paragraphs>22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Perpetua</vt:lpstr>
      <vt:lpstr>Vladimir Script</vt:lpstr>
      <vt:lpstr>Wingdings 2</vt:lpstr>
      <vt:lpstr>Office Teması</vt:lpstr>
      <vt:lpstr>2_Hisse Senedi</vt:lpstr>
      <vt:lpstr>PowerPoint Sunusu</vt:lpstr>
      <vt:lpstr>Ekosistemin öğeleri</vt:lpstr>
      <vt:lpstr>Ekosistemin ilişkileri (Ekolojik ilişkiler)</vt:lpstr>
      <vt:lpstr>İşbirliği ilişkileri</vt:lpstr>
      <vt:lpstr>Rekabet ilişkileri</vt:lpstr>
      <vt:lpstr>Madde döngüleri (karbon, oksijen, azot …</vt:lpstr>
      <vt:lpstr>Besin zinciri</vt:lpstr>
      <vt:lpstr>Enerji akışı</vt:lpstr>
      <vt:lpstr>Ekosistemin dengesi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Hedef: Çevre okuryazarı olmak</dc:title>
  <dc:creator>rm</dc:creator>
  <cp:lastModifiedBy>RM</cp:lastModifiedBy>
  <cp:revision>110</cp:revision>
  <dcterms:created xsi:type="dcterms:W3CDTF">2016-02-29T19:43:42Z</dcterms:created>
  <dcterms:modified xsi:type="dcterms:W3CDTF">2018-04-02T10:29:49Z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