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18.03.2018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BORÇLAR HUKUKUNUN TANIMI, KONUSU, KAYNAKLARI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BORÇLAR HUKUKUNA HAKİM OLAN İLKELER</a:t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Hukukunun Tanımı ve Konusu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Borçlar Hukuku, kişiler arasındaki borç ilişkilerini düzenleyen medeni hukuk dalıdır. </a:t>
            </a:r>
          </a:p>
          <a:p>
            <a:r>
              <a:rPr lang="tr-TR" dirty="0" smtClean="0"/>
              <a:t>Borçlar Hukukunu ilgilendiren borç ilişkileri;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Sözleşmeden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Haksız fiilden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- Sebepsiz zenginleşmeden doğar. </a:t>
            </a:r>
          </a:p>
          <a:p>
            <a:pPr marL="0" indent="0">
              <a:buNone/>
            </a:pPr>
            <a:r>
              <a:rPr lang="tr-TR" dirty="0"/>
              <a:t>	</a:t>
            </a:r>
            <a:r>
              <a:rPr lang="tr-TR" dirty="0" smtClean="0"/>
              <a:t>		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Hukukunun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Asli Kaynaklar </a:t>
            </a:r>
          </a:p>
          <a:p>
            <a:r>
              <a:rPr lang="tr-TR" sz="2400" dirty="0" smtClean="0"/>
              <a:t>Türk Borçlar Kanunu</a:t>
            </a:r>
          </a:p>
          <a:p>
            <a:r>
              <a:rPr lang="tr-TR" sz="2400" dirty="0" smtClean="0"/>
              <a:t>Özel borç ilişkilerini düzenleyen diğer kanunlar (İş Kanunu, Türk Ticaret Kanunu vb.)</a:t>
            </a:r>
          </a:p>
          <a:p>
            <a:pPr marL="0" indent="0">
              <a:buNone/>
            </a:pPr>
            <a:r>
              <a:rPr lang="tr-TR" sz="2400" dirty="0" smtClean="0"/>
              <a:t>Tali Kaynaklar</a:t>
            </a:r>
          </a:p>
          <a:p>
            <a:r>
              <a:rPr lang="tr-TR" sz="2400" dirty="0" smtClean="0"/>
              <a:t>Örf-Adet Hukuku</a:t>
            </a:r>
          </a:p>
          <a:p>
            <a:r>
              <a:rPr lang="tr-TR" sz="2400" dirty="0" smtClean="0"/>
              <a:t>Hakimin Hukuku</a:t>
            </a:r>
          </a:p>
          <a:p>
            <a:r>
              <a:rPr lang="tr-TR" sz="2400" dirty="0" smtClean="0"/>
              <a:t>Bilimsel Görüşler ve Yargı Kararları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Borçlar Hukukuna Hakim Olan İlkeler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İrade Özgürlüğü İlkesi</a:t>
            </a:r>
          </a:p>
          <a:p>
            <a:r>
              <a:rPr lang="tr-TR" dirty="0" err="1" smtClean="0"/>
              <a:t>Nisbilik</a:t>
            </a:r>
            <a:r>
              <a:rPr lang="tr-TR" dirty="0" smtClean="0"/>
              <a:t> İlkesi</a:t>
            </a:r>
          </a:p>
          <a:p>
            <a:r>
              <a:rPr lang="tr-TR" dirty="0" smtClean="0"/>
              <a:t>Kusur Sorumluluğu İlkesi</a:t>
            </a:r>
          </a:p>
          <a:p>
            <a:r>
              <a:rPr lang="tr-TR" dirty="0" smtClean="0"/>
              <a:t>Dürüstlük İlkesi</a:t>
            </a:r>
          </a:p>
          <a:p>
            <a:r>
              <a:rPr lang="tr-TR" dirty="0" smtClean="0"/>
              <a:t>Üçüncü Kişi Aleyhine Borç Kurulamama İlkesi</a:t>
            </a:r>
          </a:p>
          <a:p>
            <a:r>
              <a:rPr lang="tr-TR" dirty="0" smtClean="0"/>
              <a:t>Sözleşmelerde İvaz (Karşılık İlkesi)</a:t>
            </a:r>
          </a:p>
          <a:p>
            <a:r>
              <a:rPr lang="tr-TR" dirty="0" smtClean="0"/>
              <a:t>Borçlunun Yerleşim Yerinde İfa İlkesi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18</TotalTime>
  <Words>89</Words>
  <Application>Microsoft Office PowerPoint</Application>
  <PresentationFormat>Geniş ekran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 BORÇLAR HUKUKUNUN TANIMI, KONUSU, KAYNAKLARI VE BORÇLAR HUKUKUNA HAKİM OLAN İLKELER  </vt:lpstr>
      <vt:lpstr>Borçlar Hukukunun Tanımı ve Konusu</vt:lpstr>
      <vt:lpstr>Borçlar Hukukunun Kaynakları</vt:lpstr>
      <vt:lpstr>Borçlar Hukukuna Hakim Olan İlkeler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3</cp:revision>
  <dcterms:created xsi:type="dcterms:W3CDTF">2018-03-17T21:06:51Z</dcterms:created>
  <dcterms:modified xsi:type="dcterms:W3CDTF">2018-03-17T21:25:08Z</dcterms:modified>
</cp:coreProperties>
</file>