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57" r:id="rId5"/>
    <p:sldId id="258" r:id="rId6"/>
    <p:sldId id="262" r:id="rId7"/>
    <p:sldId id="259" r:id="rId8"/>
    <p:sldId id="260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5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1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8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9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3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62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3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8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96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8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25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3326" y="1849582"/>
            <a:ext cx="80217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Calibration</a:t>
            </a:r>
          </a:p>
          <a:p>
            <a:endParaRPr lang="tr-TR" sz="3200" dirty="0" smtClean="0"/>
          </a:p>
          <a:p>
            <a:r>
              <a:rPr lang="tr-TR" sz="3200" dirty="0" smtClean="0"/>
              <a:t>All analytical methods require calibration when used for quantitative analysis purposes.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871458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828" y="2000980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Calibration is a process to accurately determine the relationship of the analytical signal measured at the output of an instrument to the concentration of the analyte: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9256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668472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The specificity of a calibration method depends on precision, accuracy, bias, sensitivity, limits of detection, selectivity, and the range of concentrations available.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88744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9009" y="1464208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Precision:</a:t>
            </a:r>
          </a:p>
          <a:p>
            <a:endParaRPr lang="tr-TR" sz="3200" dirty="0" smtClean="0"/>
          </a:p>
          <a:p>
            <a:r>
              <a:rPr lang="tr-TR" sz="3200" dirty="0" smtClean="0"/>
              <a:t>This is a measure of reproducibility; how close are the results obtained in the same way to each other?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8790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5163" y="425117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Accuracy:</a:t>
            </a:r>
          </a:p>
          <a:p>
            <a:endParaRPr lang="tr-TR" sz="3200" dirty="0" smtClean="0"/>
          </a:p>
          <a:p>
            <a:r>
              <a:rPr lang="tr-TR" sz="3200" dirty="0" smtClean="0"/>
              <a:t>How close is the measured value to the real value? Normally it is defined as% relative error (can be absolute error); for example, 1% error is within the 1% limit of the actual analyte concentration of the measured concentration.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86495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5491" y="1491826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Normally it is defined as% relative error (can be absolute error); for example, 1% error is within the 1% limit of the actual analyte concentration of the measured concentration.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3116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4546" y="546391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Bias:</a:t>
            </a:r>
          </a:p>
          <a:p>
            <a:endParaRPr lang="tr-TR" sz="3200" dirty="0" smtClean="0"/>
          </a:p>
          <a:p>
            <a:r>
              <a:rPr lang="tr-TR" sz="3200" dirty="0" smtClean="0"/>
              <a:t>It is expressed as absolute error. </a:t>
            </a:r>
            <a:r>
              <a:rPr lang="tr-TR" sz="3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tr-TR" sz="3200" dirty="0" smtClean="0"/>
              <a:t>, average of all values; xi represents the actual value.</a:t>
            </a:r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03967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8288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dirty="0" smtClean="0"/>
              <a:t>Sensitivity:</a:t>
            </a:r>
          </a:p>
          <a:p>
            <a:endParaRPr lang="tr-TR" sz="2400" dirty="0" smtClean="0"/>
          </a:p>
          <a:p>
            <a:r>
              <a:rPr lang="tr-TR" sz="2400" dirty="0" smtClean="0"/>
              <a:t>Sensitivity depends on two factors; the slope of the calibration curve (increases by the slope) and the closeness of the measurements.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13849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226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kullanicii</dc:creator>
  <cp:lastModifiedBy>kullanicii</cp:lastModifiedBy>
  <cp:revision>8</cp:revision>
  <dcterms:created xsi:type="dcterms:W3CDTF">2018-03-13T11:35:20Z</dcterms:created>
  <dcterms:modified xsi:type="dcterms:W3CDTF">2018-04-09T08:31:39Z</dcterms:modified>
</cp:coreProperties>
</file>