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9FB2C-C181-4FCF-833A-B46A42FF8FDF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AAEC-299C-425B-A708-D4B021FA56A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>
                <a:effectLst/>
                <a:latin typeface="Comic Sans MS" pitchFamily="66" charset="0"/>
              </a:rPr>
              <a:t>Çayır-mera ıslahının tanımı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05000"/>
            <a:ext cx="8472487" cy="4114800"/>
          </a:xfrm>
        </p:spPr>
        <p:txBody>
          <a:bodyPr/>
          <a:lstStyle/>
          <a:p>
            <a:pPr marL="342829" indent="-342829" algn="just" eaLnBrk="1" hangingPunct="1">
              <a:buFontTx/>
              <a:buNone/>
              <a:defRPr/>
            </a:pPr>
            <a:r>
              <a:rPr lang="tr-T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Yem üretimi amacıyla, vejetasyonu ıslaha </a:t>
            </a:r>
          </a:p>
          <a:p>
            <a:pPr marL="342829" indent="-342829" algn="just" eaLnBrk="1" hangingPunct="1">
              <a:buFontTx/>
              <a:buNone/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yönelik, otlatma, biçme, gübreleme, sulama,</a:t>
            </a:r>
          </a:p>
          <a:p>
            <a:pPr marL="342829" indent="-342829" algn="just" eaLnBrk="1" hangingPunct="1">
              <a:buFontTx/>
              <a:buNone/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drenaj, tohumlama vb. kültürel yöntemlerin</a:t>
            </a:r>
          </a:p>
          <a:p>
            <a:pPr marL="342829" indent="-342829" algn="just" eaLnBrk="1" hangingPunct="1">
              <a:buFontTx/>
              <a:buNone/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çayır ve mera üzerinde uygulanmasına</a:t>
            </a:r>
            <a:r>
              <a:rPr lang="tr-T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çayır</a:t>
            </a:r>
          </a:p>
          <a:p>
            <a:pPr marL="342829" indent="-342829" algn="just" eaLnBrk="1" hangingPunct="1">
              <a:buFontTx/>
              <a:buNone/>
              <a:defRPr/>
            </a:pPr>
            <a:r>
              <a:rPr lang="tr-TR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 mera ıslahı</a:t>
            </a:r>
            <a:r>
              <a:rPr lang="tr-TR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denir.</a:t>
            </a:r>
            <a:r>
              <a:rPr lang="tr-T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829" indent="-342829" eaLnBrk="1" hangingPunct="1">
              <a:buFontTx/>
              <a:buNone/>
              <a:defRPr/>
            </a:pP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tr-TR" sz="3600" dirty="0" smtClean="0">
                <a:effectLst/>
                <a:latin typeface="Comic Sans MS" pitchFamily="66" charset="0"/>
              </a:rPr>
              <a:t>Mera ıslahında uygulanan yöntemler :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8572500" cy="518477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buFont typeface="+mj-lt"/>
              <a:buAutoNum type="alphaUcPeriod"/>
              <a:defRPr/>
            </a:pPr>
            <a:r>
              <a:rPr lang="tr-TR" sz="2800" dirty="0" smtClean="0">
                <a:effectLst/>
                <a:latin typeface="Comic Sans MS" pitchFamily="66" charset="0"/>
              </a:rPr>
              <a:t>Otlatmanın düzenlenmesi veya doğal tohumlama yoluyla mera ıslahı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  <a:defRPr/>
            </a:pPr>
            <a:endParaRPr lang="tr-TR" sz="2800" dirty="0" smtClean="0">
              <a:effectLst/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Clr>
                <a:srgbClr val="FFFF00"/>
              </a:buClr>
              <a:buFont typeface="+mj-lt"/>
              <a:buAutoNum type="alphaUcPeriod"/>
              <a:defRPr/>
            </a:pPr>
            <a:r>
              <a:rPr lang="tr-TR" sz="2800" dirty="0" smtClean="0">
                <a:effectLst/>
                <a:latin typeface="Comic Sans MS" pitchFamily="66" charset="0"/>
              </a:rPr>
              <a:t>Kültürel yöntemlerle mera ıslahı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  <a:defRPr/>
            </a:pPr>
            <a:endParaRPr lang="tr-TR" sz="2800" dirty="0" smtClean="0">
              <a:effectLst/>
              <a:latin typeface="Comic Sans MS" pitchFamily="66" charset="0"/>
            </a:endParaRPr>
          </a:p>
          <a:p>
            <a:pPr marL="742796" lvl="1" indent="-28569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Gübreleme</a:t>
            </a:r>
          </a:p>
          <a:p>
            <a:pPr marL="742796" lvl="1" indent="-28569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Yabancı ot savaşı</a:t>
            </a:r>
          </a:p>
          <a:p>
            <a:pPr marL="742796" lvl="1" indent="-28569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Toprak ve su muhafaza yöntemleri</a:t>
            </a:r>
          </a:p>
          <a:p>
            <a:pPr marL="742796" lvl="1" indent="-28569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Normal Bakım İşlemleri</a:t>
            </a:r>
          </a:p>
          <a:p>
            <a:pPr marL="742796" lvl="1" indent="-28569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Otlatmayı Kolaylaştırıcı Mera Tesis ve Yapıları</a:t>
            </a:r>
          </a:p>
          <a:p>
            <a:pPr marL="742796" lvl="1" indent="-285690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600" dirty="0" smtClean="0">
              <a:solidFill>
                <a:srgbClr val="FF00FF"/>
              </a:solidFill>
              <a:effectLst/>
              <a:latin typeface="Comic Sans MS" pitchFamily="66" charset="0"/>
            </a:endParaRPr>
          </a:p>
          <a:p>
            <a:pPr marL="342829" indent="-342829"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                              </a:t>
            </a:r>
            <a:r>
              <a:rPr lang="tr-TR" sz="2800" dirty="0" smtClean="0">
                <a:effectLst/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428625"/>
            <a:ext cx="8610600" cy="6429375"/>
          </a:xfrm>
        </p:spPr>
        <p:txBody>
          <a:bodyPr/>
          <a:lstStyle/>
          <a:p>
            <a:pPr marL="742796" lvl="1" indent="-285690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Toprak ve su muhafaza yöntemleri</a:t>
            </a:r>
          </a:p>
          <a:p>
            <a:pPr marL="1142764" lvl="2" indent="-228553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tr-TR" sz="2000" dirty="0" smtClean="0">
              <a:solidFill>
                <a:srgbClr val="FFFF00"/>
              </a:solidFill>
              <a:effectLst/>
              <a:latin typeface="Comic Sans MS" pitchFamily="66" charset="0"/>
            </a:endParaRPr>
          </a:p>
          <a:p>
            <a:pPr marL="1371411" lvl="2" indent="-457200"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/>
                <a:latin typeface="Comic Sans MS" pitchFamily="66" charset="0"/>
              </a:rPr>
              <a:t>Mera toprağının yırtılması (Çizelleme)</a:t>
            </a:r>
          </a:p>
          <a:p>
            <a:pPr marL="1371411" lvl="2" indent="-457200"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/>
                <a:latin typeface="Comic Sans MS" pitchFamily="66" charset="0"/>
              </a:rPr>
              <a:t>Mera çiminin yırtılması</a:t>
            </a:r>
          </a:p>
          <a:p>
            <a:pPr marL="1371411" lvl="2" indent="-457200"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/>
                <a:latin typeface="Comic Sans MS" pitchFamily="66" charset="0"/>
              </a:rPr>
              <a:t>Karıklama</a:t>
            </a:r>
          </a:p>
          <a:p>
            <a:pPr marL="1371411" lvl="2" indent="-457200"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/>
                <a:latin typeface="Comic Sans MS" pitchFamily="66" charset="0"/>
              </a:rPr>
              <a:t>Hendekleme</a:t>
            </a:r>
          </a:p>
          <a:p>
            <a:pPr marL="1371411" lvl="2" indent="-457200"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/>
                <a:latin typeface="Comic Sans MS" pitchFamily="66" charset="0"/>
              </a:rPr>
              <a:t>Gözleme</a:t>
            </a:r>
          </a:p>
          <a:p>
            <a:pPr marL="1371411" lvl="2" indent="-457200"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/>
                <a:latin typeface="Comic Sans MS" pitchFamily="66" charset="0"/>
              </a:rPr>
              <a:t>Su yayma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Çit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Çalı seddeler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Taş toplama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Taş kordonları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Kuru eşik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Bitki örtüsünün kuvvetlendirilmesi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Drenaj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Meraların sulanması</a:t>
            </a:r>
          </a:p>
          <a:p>
            <a:pPr marL="1371410" lvl="2" indent="-457200" eaLnBrk="1" hangingPunct="1">
              <a:buClr>
                <a:schemeClr val="tx1"/>
              </a:buClr>
              <a:buFontTx/>
              <a:buAutoNum type="alphaLcPeriod" startAt="5"/>
              <a:defRPr/>
            </a:pPr>
            <a:endParaRPr lang="tr-TR" sz="2000" dirty="0" smtClean="0">
              <a:latin typeface="Comic Sans MS" pitchFamily="66" charset="0"/>
            </a:endParaRPr>
          </a:p>
          <a:p>
            <a:pPr marL="1371410" lvl="2" indent="-457200" eaLnBrk="1" hangingPunct="1">
              <a:buClr>
                <a:schemeClr val="tx1"/>
              </a:buClr>
              <a:buFontTx/>
              <a:buAutoNum type="alphaLcPeriod" startAt="2"/>
              <a:defRPr/>
            </a:pPr>
            <a:endParaRPr lang="tr-TR" sz="2000" dirty="0" smtClean="0">
              <a:solidFill>
                <a:srgbClr val="FFFF00"/>
              </a:solidFill>
              <a:effectLst/>
              <a:latin typeface="Comic Sans MS" pitchFamily="66" charset="0"/>
            </a:endParaRPr>
          </a:p>
          <a:p>
            <a:pPr marL="1371316" lvl="2" indent="-457106" eaLnBrk="1" hangingPunct="1">
              <a:buClr>
                <a:schemeClr val="tx1"/>
              </a:buClr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34000"/>
          </a:xfrm>
        </p:spPr>
        <p:txBody>
          <a:bodyPr/>
          <a:lstStyle/>
          <a:p>
            <a:pPr marL="990394" lvl="1" indent="-533290" eaLnBrk="1" hangingPunct="1">
              <a:buClr>
                <a:schemeClr val="tx1"/>
              </a:buClr>
              <a:buFont typeface="Tahoma" pitchFamily="34" charset="0"/>
              <a:buNone/>
              <a:defRPr/>
            </a:pPr>
            <a:r>
              <a:rPr lang="tr-TR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tr-TR" sz="2600" dirty="0" smtClean="0">
                <a:solidFill>
                  <a:srgbClr val="FF00FF"/>
                </a:solidFill>
                <a:effectLst/>
                <a:latin typeface="Comic Sans MS" pitchFamily="66" charset="0"/>
              </a:rPr>
              <a:t>. Çayır ve Meralarda Normal Bakım İşlemleri</a:t>
            </a:r>
          </a:p>
          <a:p>
            <a:pPr marL="1371410" lvl="2" indent="-457200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tr-TR" sz="2000" dirty="0" smtClean="0">
                <a:effectLst/>
                <a:latin typeface="Comic Sans MS" pitchFamily="66" charset="0"/>
              </a:rPr>
              <a:t>Sürgü çekme</a:t>
            </a:r>
          </a:p>
          <a:p>
            <a:pPr marL="1371410" lvl="2" indent="-457200" eaLnBrk="1" hangingPunct="1"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tr-TR" sz="2000" dirty="0" smtClean="0">
                <a:effectLst/>
                <a:latin typeface="Comic Sans MS" pitchFamily="66" charset="0"/>
              </a:rPr>
              <a:t>Merdane çekme</a:t>
            </a:r>
          </a:p>
          <a:p>
            <a:pPr marL="1371410" lvl="2" indent="-457200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tr-TR" sz="2000" dirty="0" smtClean="0">
                <a:latin typeface="Comic Sans MS" pitchFamily="66" charset="0"/>
              </a:rPr>
              <a:t>Gübrenin dağıtılması</a:t>
            </a:r>
          </a:p>
          <a:p>
            <a:pPr marL="1371410" lvl="2" indent="-457200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tr-TR" sz="2000" dirty="0" smtClean="0">
                <a:latin typeface="Comic Sans MS" pitchFamily="66" charset="0"/>
              </a:rPr>
              <a:t>Temizleme biçmesi</a:t>
            </a:r>
          </a:p>
          <a:p>
            <a:pPr marL="1371410" lvl="2" indent="-457200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tr-TR" sz="2000" dirty="0" smtClean="0">
                <a:latin typeface="Comic Sans MS" pitchFamily="66" charset="0"/>
              </a:rPr>
              <a:t>Meraların kışa hazırlanması</a:t>
            </a:r>
          </a:p>
          <a:p>
            <a:pPr marL="1371410" lvl="2" indent="-457200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tr-TR" sz="2000" dirty="0" smtClean="0">
                <a:latin typeface="Comic Sans MS" pitchFamily="66" charset="0"/>
              </a:rPr>
              <a:t>Hendek temizliği</a:t>
            </a:r>
          </a:p>
          <a:p>
            <a:pPr marL="1371410" lvl="2" indent="-457200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tr-TR" sz="2000" dirty="0" smtClean="0">
                <a:latin typeface="Comic Sans MS" pitchFamily="66" charset="0"/>
              </a:rPr>
              <a:t>Çit temizliği</a:t>
            </a:r>
          </a:p>
          <a:p>
            <a:pPr marL="1371316" lvl="2" indent="-457106" eaLnBrk="1" hangingPunct="1">
              <a:buClr>
                <a:schemeClr val="tx1"/>
              </a:buClr>
              <a:buFontTx/>
              <a:buNone/>
              <a:defRPr/>
            </a:pPr>
            <a:endParaRPr lang="tr-TR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Office PowerPoint</Application>
  <PresentationFormat>Ekran Gösterisi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Çayır-mera ıslahının tanımı</vt:lpstr>
      <vt:lpstr>Mera ıslahında uygulanan yöntemler :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Çayır-mera ıslahının tanımı</dc:title>
  <dc:creator>nurdan</dc:creator>
  <cp:lastModifiedBy>nurdan</cp:lastModifiedBy>
  <cp:revision>1</cp:revision>
  <dcterms:created xsi:type="dcterms:W3CDTF">2017-02-03T13:07:32Z</dcterms:created>
  <dcterms:modified xsi:type="dcterms:W3CDTF">2017-02-03T13:10:14Z</dcterms:modified>
</cp:coreProperties>
</file>