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Cebirsel Düşüncenin Gelişimi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Matematik Öğretimi 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</a:p>
          <a:p>
            <a:pPr algn="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Kaynak: </a:t>
            </a:r>
            <a:r>
              <a:rPr lang="tr-TR" sz="2400" dirty="0"/>
              <a:t>Van De </a:t>
            </a:r>
            <a:r>
              <a:rPr lang="tr-TR" sz="2400" dirty="0" err="1"/>
              <a:t>Wale</a:t>
            </a:r>
            <a:r>
              <a:rPr lang="tr-TR" sz="2400" dirty="0"/>
              <a:t> (2012). İlkokul ve Ortaokul Matematiği Gelişimsel Yaklaşımla Öğretim (Çev. Ed. Soner Durmuş), Nobel Akademik Yayıncılık, Ankara. </a:t>
            </a:r>
            <a:endParaRPr lang="tr-T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768" y="3414375"/>
            <a:ext cx="8913124" cy="12863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19" y="2229394"/>
            <a:ext cx="9192896" cy="27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90587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1. ve 2. sınıf düzeyinde</a:t>
            </a:r>
            <a:endParaRPr lang="tr-TR" sz="24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3411" y="2116182"/>
            <a:ext cx="3070526" cy="3479337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1657" y="1027772"/>
            <a:ext cx="3622765" cy="48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2839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3. ve 4. sınıf düzeyinde</a:t>
            </a:r>
            <a:endParaRPr lang="tr-TR" sz="24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7572" y="1898469"/>
            <a:ext cx="2817042" cy="3467176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6229" y="1166949"/>
            <a:ext cx="3517965" cy="47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8217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Aritmetik ve örüntülerden genellemeye ulaşma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Dört işlem ile ilgili genellemelere ulaşma (</a:t>
            </a:r>
            <a:r>
              <a:rPr lang="tr-TR" dirty="0" err="1" smtClean="0"/>
              <a:t>örn</a:t>
            </a:r>
            <a:r>
              <a:rPr lang="tr-TR" dirty="0" smtClean="0"/>
              <a:t>: maymun – ağaç problemi)</a:t>
            </a:r>
          </a:p>
          <a:p>
            <a:endParaRPr lang="tr-TR" dirty="0" smtClean="0"/>
          </a:p>
          <a:p>
            <a:r>
              <a:rPr lang="tr-TR" dirty="0" smtClean="0"/>
              <a:t>Yüzlük tablo kullanımı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190747" y="1420828"/>
            <a:ext cx="4313864" cy="3777622"/>
          </a:xfrm>
        </p:spPr>
        <p:txBody>
          <a:bodyPr/>
          <a:lstStyle/>
          <a:p>
            <a:r>
              <a:rPr lang="tr-TR" dirty="0" smtClean="0"/>
              <a:t>Verilen bir örüntüyü inceleyerek genellemeye ulaşma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24" y="2220686"/>
            <a:ext cx="3947579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1250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Sembollerin anlamlı kullanımı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dirty="0" smtClean="0"/>
              <a:t>Eşitlik işaretinin kullanımı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62" y="3142614"/>
            <a:ext cx="3973014" cy="2555356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2" y="3230276"/>
            <a:ext cx="3872789" cy="23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2" y="1602863"/>
            <a:ext cx="5101443" cy="4561535"/>
          </a:xfrm>
        </p:spPr>
      </p:pic>
    </p:spTree>
    <p:extLst>
      <p:ext uri="{BB962C8B-B14F-4D97-AF65-F5344CB8AC3E}">
        <p14:creationId xmlns:p14="http://schemas.microsoft.com/office/powerpoint/2010/main" val="33056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89212" y="1297577"/>
            <a:ext cx="4313864" cy="4613645"/>
          </a:xfrm>
        </p:spPr>
        <p:txBody>
          <a:bodyPr/>
          <a:lstStyle/>
          <a:p>
            <a:r>
              <a:rPr lang="tr-TR" b="1" dirty="0" smtClean="0"/>
              <a:t>Değişken kavramının anlamları</a:t>
            </a:r>
          </a:p>
          <a:p>
            <a:r>
              <a:rPr lang="tr-TR" dirty="0" smtClean="0"/>
              <a:t>1) Bilinmeyen değer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974954"/>
            <a:ext cx="4313238" cy="244542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425" y="1741714"/>
            <a:ext cx="4352921" cy="35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93" y="2550405"/>
            <a:ext cx="4313237" cy="2929255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1" y="1991875"/>
            <a:ext cx="4313238" cy="111705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81" y="4137955"/>
            <a:ext cx="4209298" cy="11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90</Words>
  <Application>Microsoft Office PowerPoint</Application>
  <PresentationFormat>Geniş ekran</PresentationFormat>
  <Paragraphs>16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Duman</vt:lpstr>
      <vt:lpstr>Cebirsel Düşüncenin Gelişimi</vt:lpstr>
      <vt:lpstr>PowerPoint Sunusu</vt:lpstr>
      <vt:lpstr>1. ve 2. sınıf düzeyinde</vt:lpstr>
      <vt:lpstr>3. ve 4. sınıf düzeyinde</vt:lpstr>
      <vt:lpstr>Aritmetik ve örüntülerden genellemeye ulaşma</vt:lpstr>
      <vt:lpstr>Sembollerin anlamlı kullanımı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Cebirsel Düşüncenin Gelişimi</dc:title>
  <dc:creator>user</dc:creator>
  <cp:lastModifiedBy>ea</cp:lastModifiedBy>
  <cp:revision>10</cp:revision>
  <dcterms:created xsi:type="dcterms:W3CDTF">2017-05-14T15:53:49Z</dcterms:created>
  <dcterms:modified xsi:type="dcterms:W3CDTF">2018-04-09T13:10:16Z</dcterms:modified>
</cp:coreProperties>
</file>