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0" r:id="rId2"/>
    <p:sldId id="291" r:id="rId3"/>
    <p:sldId id="289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43" r:id="rId17"/>
    <p:sldId id="457" r:id="rId18"/>
    <p:sldId id="444" r:id="rId19"/>
    <p:sldId id="339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187624" y="2528216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Bu bolsa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taryhy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taryhy-hronologik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köpüsiniň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garanda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biraz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soňrak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çykandygyny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kategorial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başga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düzme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komponenti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kem işlikler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bilelikde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zamanynyň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birnäçe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görnüşlerini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emele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getirmegine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gatnaşýarlar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bolsa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ýokarda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görkezilen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hyzmatlarda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gelip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bilmeýärler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3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19672" y="2551837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kategoriýa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degişli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häsiýetleriň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hemmesini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özünde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jemleýärler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hal işlik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/-ip/-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üp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/-p»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ulanylyşy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Mysal</a:t>
            </a:r>
            <a:r>
              <a:rPr lang="tr-TR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gyzygyp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epleşdirip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oýatjak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çöpläp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ürküp,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ýara:p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dilä:p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oka:p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süýräp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3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195736" y="2636912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ip» </a:t>
            </a: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goşulmasynyň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gelip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çykyşy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hakda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pikir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Ony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öwrenen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alymlar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«bilen»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sözsoňusy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ortak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en»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e» 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baglanyşykly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häsiýetlendirýär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13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763688" y="2551837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-a/-e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/-men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blen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tirkeşdirilip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Öňki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gutarmanka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yzysüre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başlanýandygyny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gele-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gelmäne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bara-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barmana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38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187624" y="2413338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edebiýatynyň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dilinde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gelmeýän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işliklerden</a:t>
            </a: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e» bilen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ýasalyşy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duş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gelýär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Mysal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Gamçysyndan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dama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başlady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Dünýä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dinden geçe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başlady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Dür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derýadan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bilmez.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Bilbilem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uklaýabilmen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Biri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biri Gün,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ýete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bilmes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men.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50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3105835"/>
            <a:ext cx="50272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a/ -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e» </a:t>
            </a:r>
          </a:p>
          <a:p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işlik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ähli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türki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dillerde</a:t>
            </a: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hyzmatynda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duşýar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35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43808" y="2780928"/>
            <a:ext cx="5112568" cy="302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Tebibe-hä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baryp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göremok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welin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agyrýan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ýerim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bagrymmyka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diýýän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sag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tarapdaky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gapyrgasynyň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aşak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ýanyna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elini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ýetirdi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Şu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ýeriň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dykylyp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käte-käte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agram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salyp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duran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bolýarmy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Öz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ýagdaýy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göni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aýdylyp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durlansoň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galan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-gerildi: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Mahal-mahal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şeýle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bolýa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...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81045" y="-966403"/>
            <a:ext cx="240051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5" name="Nes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599896"/>
              </p:ext>
            </p:extLst>
          </p:nvPr>
        </p:nvGraphicFramePr>
        <p:xfrm>
          <a:off x="1281046" y="1670509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046" y="1670509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kdörtgen 8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43808" y="2636912"/>
            <a:ext cx="4968552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Jöwenligiň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içinde gizlenip,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ýesir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bilen gürleşip durmak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gelşiksizdi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hem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howpludy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Ol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gizläp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getiren bir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bölek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çöregini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uzatdy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Men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saňa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getirdim...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Men aç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däl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Getireniňiz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Taňry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ýalkasyn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! 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diýse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-de,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çörege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tarap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hyrydar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nazar bilen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garanyny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gizläp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bilmedi.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dili bir zat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seredişi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bolsa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başga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zatdan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habar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Nes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980986"/>
              </p:ext>
            </p:extLst>
          </p:nvPr>
        </p:nvGraphicFramePr>
        <p:xfrm>
          <a:off x="1281046" y="1670509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046" y="1670509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kdörtgen 8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300568" y="2780928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Zemmeriň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ýanynda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aşak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oturan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goýup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giden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çöregine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elini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ýetirdi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birdenem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çöregi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öňki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ýerinde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goýup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öz ellerine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seretdi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Jöwen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başynyň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toty-tozany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siňen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barmaklaryny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synlan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pereňli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öz geçmişini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ýatlamaga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mejbur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Her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nahardan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ozal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ýyly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suw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burna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ýakymly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ysly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sabyn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ýuwulýan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akja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süpürgiç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süpürilýän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uzyn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barmakla-ryny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häzir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özüniňkidirem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öýtmedi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tr-TR" dirty="0"/>
          </a:p>
        </p:txBody>
      </p:sp>
      <p:graphicFrame>
        <p:nvGraphicFramePr>
          <p:cNvPr id="9" name="Nesn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908670"/>
              </p:ext>
            </p:extLst>
          </p:nvPr>
        </p:nvGraphicFramePr>
        <p:xfrm>
          <a:off x="1115616" y="1587218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87218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ikdörtgen 9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91680" y="2564904"/>
            <a:ext cx="6264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Üýtgediji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üýtgemeýän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işliklere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lardan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gymyldynyň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işliklere 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işlikler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ddiýilýär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gelip,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oturyp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görüp,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işleý-işleý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dura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547664" y="2708920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dilinde hal işlikler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ýörite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emele gelip,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belli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agzasyna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ahwalat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ýetirýärler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eýerjeň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Ahwalat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gelmek bilen hal işlikler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sintaktik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golaýlaşýar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 işlikler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3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3105835"/>
            <a:ext cx="5027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1. 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ýeke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grammatik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bilmeýär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286000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ýöňkemesiniň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edip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bilmeýär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65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67744" y="2492896"/>
            <a:ext cx="480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3. 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leksik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manysyndan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ymyldy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hereket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proses 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aňlanylýar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267744" y="4797152"/>
            <a:ext cx="5045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4. Özüne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belli bir düşümde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gelmegini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30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339752" y="2843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Täsirini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geçirmek hem geçirmezlik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häsiýetlerini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saklap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285928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eden işliklere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2266667" y="4924194"/>
            <a:ext cx="475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7.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galyplarynda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13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2502985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Gurluşyna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ulanyş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aýratynlygyna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manysyna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dilindäki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 işlik şekillerini iki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bölmek bolar.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699792" y="4661720"/>
            <a:ext cx="3503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42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 </a:t>
            </a:r>
            <a:r>
              <a:rPr lang="tr-TR" dirty="0" smtClean="0"/>
              <a:t>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74490" y="1969696"/>
            <a:ext cx="146867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IŞLIKLER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051720" y="2708920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gurluşy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iki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sesden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düzülen bolsa,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üç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ondan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sesden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ybaratdyr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düzüminiň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ybaratdygy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köplenç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görnüp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duran bolsa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düzümini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anyklamak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ýeňil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bolsa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gurluşyny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çykarmak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ýörite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lingiwistik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derňew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geçirmezden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mümkin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85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1353</TotalTime>
  <Words>1057</Words>
  <Application>Microsoft Office PowerPoint</Application>
  <PresentationFormat>Ekran Gösterisi (4:3)</PresentationFormat>
  <Paragraphs>165</Paragraphs>
  <Slides>19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Algerian</vt:lpstr>
      <vt:lpstr>Arial</vt:lpstr>
      <vt:lpstr>Calibri</vt:lpstr>
      <vt:lpstr>Cambria</vt:lpstr>
      <vt:lpstr>Times New Roman</vt:lpstr>
      <vt:lpstr>Wingdings</vt:lpstr>
      <vt:lpstr>Moda Tasarımı</vt:lpstr>
      <vt:lpstr>Picture (Metafile)</vt:lpstr>
      <vt:lpstr>ANKARA ÜNİVERSİTESİ DİL VE TARİH-COĞRAFYA FAKÜLTESİ</vt:lpstr>
      <vt:lpstr>PowerPoint Sunusu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173</cp:revision>
  <dcterms:created xsi:type="dcterms:W3CDTF">2016-09-19T14:10:52Z</dcterms:created>
  <dcterms:modified xsi:type="dcterms:W3CDTF">2018-04-02T07:06:50Z</dcterms:modified>
</cp:coreProperties>
</file>