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9372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1943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3513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668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4556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2999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2472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8192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858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9290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2253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F744-1073-476E-B0AC-859DB86C046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2BFD-256D-4691-B7F2-0ECD6828B8B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0804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5458" y="780747"/>
            <a:ext cx="10260789" cy="44319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Electrochemistry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involved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transport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conversion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conversion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deals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events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both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generate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Electrochemistry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also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basis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-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exchange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81828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9401" y="219578"/>
            <a:ext cx="11548532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types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conductivity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endParaRPr lang="tr-TR" sz="3200" dirty="0"/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Metallic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conductivity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conductivity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carried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one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direction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must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taken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provide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endParaRPr lang="tr-TR" sz="3200" dirty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49382" y="3164681"/>
            <a:ext cx="11568545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Electrolytic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conductivity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conductivity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transport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through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+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-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charged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also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transported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direction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conductivity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increases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temperature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concentration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conductivity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also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related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transport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through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61836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28132" y="272229"/>
            <a:ext cx="9660467" cy="50943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full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electronic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circuit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required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obtain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electrolytic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conductive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compound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placed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between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closed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circuit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take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place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electrodes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lang="tr-TR" sz="3200" dirty="0" smtClean="0">
                <a:solidFill>
                  <a:srgbClr val="212121"/>
                </a:solidFill>
              </a:rPr>
              <a:t>As a </a:t>
            </a:r>
            <a:r>
              <a:rPr lang="tr-TR" sz="3200" dirty="0" err="1" smtClean="0">
                <a:solidFill>
                  <a:srgbClr val="212121"/>
                </a:solidFill>
              </a:rPr>
              <a:t>result</a:t>
            </a:r>
            <a:r>
              <a:rPr lang="tr-TR" sz="3200" dirty="0" smtClean="0">
                <a:solidFill>
                  <a:srgbClr val="212121"/>
                </a:solidFill>
              </a:rPr>
              <a:t>,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used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bring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about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change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electrolysis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Electrolysis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cell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described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as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mechanism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converts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electrical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.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3688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829" y="186891"/>
            <a:ext cx="6945644" cy="44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1747633" y="4648912"/>
            <a:ext cx="7534973" cy="159363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7700" y="3126313"/>
            <a:ext cx="10795001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loss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ANION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moving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towards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CATION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moving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towards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cathode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7700" y="1182419"/>
            <a:ext cx="108966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The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47700" y="2108200"/>
            <a:ext cx="87808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The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cathode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28458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4073" y="122873"/>
            <a:ext cx="11013594" cy="640175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 </a:t>
            </a:r>
            <a:r>
              <a:rPr lang="tr-TR" sz="3200" dirty="0" err="1" smtClean="0"/>
              <a:t>Faraday’s</a:t>
            </a:r>
            <a:r>
              <a:rPr lang="tr-TR" sz="3200" dirty="0" smtClean="0"/>
              <a:t> </a:t>
            </a:r>
            <a:r>
              <a:rPr lang="tr-TR" sz="3200" dirty="0" err="1" smtClean="0"/>
              <a:t>law</a:t>
            </a:r>
            <a:r>
              <a:rPr lang="tr-TR" sz="3200" dirty="0" smtClean="0"/>
              <a:t> is </a:t>
            </a:r>
            <a:r>
              <a:rPr lang="tr-TR" sz="3200" dirty="0" err="1" smtClean="0"/>
              <a:t>divided</a:t>
            </a:r>
            <a:r>
              <a:rPr lang="tr-TR" sz="3200" dirty="0" smtClean="0"/>
              <a:t> </a:t>
            </a:r>
            <a:r>
              <a:rPr lang="tr-TR" sz="3200" dirty="0" err="1" smtClean="0"/>
              <a:t>into</a:t>
            </a:r>
            <a:r>
              <a:rPr lang="tr-TR" sz="3200" dirty="0"/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basic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laws</a:t>
            </a: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The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change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amount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interfaces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directly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proportional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amount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passing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through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      </a:t>
            </a:r>
            <a:endParaRPr lang="tr-TR" sz="3200" dirty="0"/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Quantity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matter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=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amount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=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intensity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x Time;                                                            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w = Q = I x t.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tr-TR" sz="3200" dirty="0"/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The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Q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Kulon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I is Amper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unit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time (t) is 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sz="3200" dirty="0"/>
              <a:t>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he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amounts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various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substances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interfaces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lang="tr-TR" sz="3200" dirty="0" err="1"/>
              <a:t>w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same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amount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lang="tr-TR" sz="3200" dirty="0"/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proportional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equivalent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weights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79901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268</Words>
  <Application>Microsoft Office PowerPoint</Application>
  <PresentationFormat>Özel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mpalabiyik</cp:lastModifiedBy>
  <cp:revision>3</cp:revision>
  <dcterms:created xsi:type="dcterms:W3CDTF">2018-04-11T22:19:54Z</dcterms:created>
  <dcterms:modified xsi:type="dcterms:W3CDTF">2018-04-16T07:46:49Z</dcterms:modified>
</cp:coreProperties>
</file>