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VIII. ANAYASANIN BOYUTLARI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2701" y="384875"/>
            <a:ext cx="1033277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latin typeface="Times New Roman" pitchFamily="18" charset="0"/>
              </a:rPr>
              <a:t>VIII. ANAYASANIN </a:t>
            </a:r>
            <a:r>
              <a:rPr lang="tr-TR" sz="4000" b="1" dirty="0" smtClean="0">
                <a:latin typeface="Times New Roman" pitchFamily="18" charset="0"/>
              </a:rPr>
              <a:t>BOYUTLARI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</a:rPr>
              <a:t>A. Anayasanın </a:t>
            </a:r>
            <a:r>
              <a:rPr lang="tr-TR" sz="4000" dirty="0" smtClean="0">
                <a:latin typeface="Times New Roman" pitchFamily="18" charset="0"/>
              </a:rPr>
              <a:t>İdeolojik Manifesto </a:t>
            </a:r>
            <a:r>
              <a:rPr lang="tr-TR" sz="4000" dirty="0">
                <a:latin typeface="Times New Roman" pitchFamily="18" charset="0"/>
              </a:rPr>
              <a:t>Boyutu</a:t>
            </a:r>
            <a:r>
              <a:rPr lang="tr-TR" sz="4000" dirty="0" smtClean="0">
                <a:latin typeface="Times New Roman" pitchFamily="18" charset="0"/>
              </a:rPr>
              <a:t>:</a:t>
            </a:r>
            <a:endParaRPr lang="tr-TR" sz="4000" dirty="0" smtClean="0">
              <a:latin typeface="Times New Roman" pitchFamily="18" charset="0"/>
            </a:endParaRPr>
          </a:p>
          <a:p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B. Anayasanın </a:t>
            </a:r>
            <a:r>
              <a:rPr lang="tr-TR" sz="4000" dirty="0" smtClean="0">
                <a:latin typeface="Times New Roman" pitchFamily="18" charset="0"/>
              </a:rPr>
              <a:t>Normatif Şelale Boyutu</a:t>
            </a:r>
            <a:r>
              <a:rPr lang="tr-TR" sz="4000" dirty="0" smtClean="0">
                <a:latin typeface="Times New Roman" pitchFamily="18" charset="0"/>
              </a:rPr>
              <a:t>:</a:t>
            </a:r>
            <a:endParaRPr lang="tr-TR" sz="4000" dirty="0" smtClean="0">
              <a:latin typeface="Times New Roman" pitchFamily="18" charset="0"/>
            </a:endParaRPr>
          </a:p>
          <a:p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C. Anayasanın </a:t>
            </a:r>
            <a:r>
              <a:rPr lang="tr-TR" sz="4000" dirty="0" smtClean="0">
                <a:latin typeface="Times New Roman" pitchFamily="18" charset="0"/>
              </a:rPr>
              <a:t>İktidar Haritası </a:t>
            </a:r>
            <a:r>
              <a:rPr lang="tr-TR" sz="4000" dirty="0">
                <a:latin typeface="Times New Roman" pitchFamily="18" charset="0"/>
              </a:rPr>
              <a:t>Boyutu</a:t>
            </a:r>
            <a:r>
              <a:rPr lang="tr-TR" sz="4000" dirty="0" smtClean="0">
                <a:latin typeface="Times New Roman" pitchFamily="18" charset="0"/>
              </a:rPr>
              <a:t>:</a:t>
            </a:r>
            <a:endParaRPr lang="tr-TR" sz="4000" dirty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A.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İDEOLOJİK MANİFESTO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73741" y="558069"/>
            <a:ext cx="985173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A. Anayasanın </a:t>
            </a:r>
            <a:r>
              <a:rPr lang="tr-TR" sz="4000" b="1" dirty="0" smtClean="0">
                <a:latin typeface="Times New Roman" pitchFamily="18" charset="0"/>
              </a:rPr>
              <a:t>İdeolojik </a:t>
            </a:r>
            <a:r>
              <a:rPr lang="tr-TR" sz="4000" b="1" dirty="0" smtClean="0">
                <a:latin typeface="Times New Roman" pitchFamily="18" charset="0"/>
              </a:rPr>
              <a:t>Manifesto Boyutu: </a:t>
            </a:r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 smtClean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1</a:t>
            </a:r>
            <a:r>
              <a:rPr lang="tr-TR" sz="4000" dirty="0">
                <a:latin typeface="Times New Roman" pitchFamily="18" charset="0"/>
              </a:rPr>
              <a:t>. Liberalizm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	a</a:t>
            </a:r>
            <a:r>
              <a:rPr lang="tr-TR" sz="4000" dirty="0">
                <a:latin typeface="Times New Roman" pitchFamily="18" charset="0"/>
              </a:rPr>
              <a:t>. Liberalizmin Ortaya Çıkış </a:t>
            </a:r>
            <a:r>
              <a:rPr lang="tr-TR" sz="4000" dirty="0" smtClean="0">
                <a:latin typeface="Times New Roman" pitchFamily="18" charset="0"/>
              </a:rPr>
              <a:t>				Koşulları</a:t>
            </a:r>
            <a:r>
              <a:rPr lang="tr-TR" sz="4000" dirty="0">
                <a:latin typeface="Times New Roman" pitchFamily="18" charset="0"/>
              </a:rPr>
              <a:t>: Orta Çağ Düzeni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	b</a:t>
            </a:r>
            <a:r>
              <a:rPr lang="tr-TR" sz="4000" dirty="0">
                <a:latin typeface="Times New Roman" pitchFamily="18" charset="0"/>
              </a:rPr>
              <a:t>. Eleştiri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	c</a:t>
            </a:r>
            <a:r>
              <a:rPr lang="tr-TR" sz="4000" dirty="0">
                <a:latin typeface="Times New Roman" pitchFamily="18" charset="0"/>
              </a:rPr>
              <a:t>. Değerler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	d</a:t>
            </a:r>
            <a:r>
              <a:rPr lang="tr-TR" sz="4000" dirty="0">
                <a:latin typeface="Times New Roman" pitchFamily="18" charset="0"/>
              </a:rPr>
              <a:t>. Strateji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66158" y="1116139"/>
            <a:ext cx="938993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e. Liberalizmin </a:t>
            </a:r>
            <a:r>
              <a:rPr lang="tr-TR" sz="4000" b="1" dirty="0" smtClean="0">
                <a:latin typeface="Times New Roman" pitchFamily="18" charset="0"/>
              </a:rPr>
              <a:t>Aşamaları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Klasik Liberalizm</a:t>
            </a:r>
          </a:p>
          <a:p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</a:t>
            </a:r>
            <a:r>
              <a:rPr lang="tr-TR" sz="4000" dirty="0">
                <a:latin typeface="Times New Roman" pitchFamily="18" charset="0"/>
              </a:rPr>
              <a:t>. Modern Liberalizm</a:t>
            </a:r>
          </a:p>
          <a:p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iii</a:t>
            </a:r>
            <a:r>
              <a:rPr lang="tr-TR" sz="4000" dirty="0">
                <a:latin typeface="Times New Roman" pitchFamily="18" charset="0"/>
              </a:rPr>
              <a:t>. Neo Liberalizm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4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57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49</Words>
  <Application>Microsoft Office PowerPoint</Application>
  <PresentationFormat>Özel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27</cp:revision>
  <dcterms:created xsi:type="dcterms:W3CDTF">2017-10-23T13:21:40Z</dcterms:created>
  <dcterms:modified xsi:type="dcterms:W3CDTF">2018-04-18T09:03:44Z</dcterms:modified>
</cp:coreProperties>
</file>