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441" r:id="rId3"/>
    <p:sldId id="442" r:id="rId4"/>
    <p:sldId id="444" r:id="rId5"/>
    <p:sldId id="44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6FF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8EC8-7880-5247-8A24-84AE0B01BFFF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E45D8-07DE-3D4A-AC9B-349D2A9F7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80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9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Signal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Transduction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Pathways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1907704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Signal Transduction Pathways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Verdana" charset="0"/>
              </a:rPr>
              <a:t> </a:t>
            </a:r>
            <a:r>
              <a:rPr lang="en-US" b="1" dirty="0" smtClean="0"/>
              <a:t>Signaling networks are the nervous system of a cell</a:t>
            </a:r>
          </a:p>
          <a:p>
            <a:pPr lvl="1"/>
            <a:r>
              <a:rPr lang="en-US" dirty="0" smtClean="0"/>
              <a:t>Signaling networks transmit information from extracellular environment to interior of cell (i.e., sensory nerves)</a:t>
            </a:r>
          </a:p>
          <a:p>
            <a:pPr lvl="1"/>
            <a:r>
              <a:rPr lang="en-US" dirty="0" smtClean="0"/>
              <a:t>Cells collect multiple sources of information and process the information to make decisions (i.e., central nervous system)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Signal Transduction Pathways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Verdana" charset="0"/>
              </a:rPr>
              <a:t> </a:t>
            </a:r>
            <a:r>
              <a:rPr lang="en-US" b="1" dirty="0" smtClean="0"/>
              <a:t>Signaling networks are the nervous system of a </a:t>
            </a:r>
            <a:r>
              <a:rPr lang="en-US" b="1" dirty="0" smtClean="0"/>
              <a:t>cell</a:t>
            </a:r>
            <a:endParaRPr lang="tr-TR" b="1" dirty="0" smtClean="0"/>
          </a:p>
          <a:p>
            <a:endParaRPr lang="en-US" b="1" dirty="0" smtClean="0"/>
          </a:p>
          <a:p>
            <a:pPr lvl="1"/>
            <a:r>
              <a:rPr lang="en-US" dirty="0" smtClean="0"/>
              <a:t>Signaling </a:t>
            </a:r>
            <a:r>
              <a:rPr lang="en-US" dirty="0" smtClean="0"/>
              <a:t>networks transmit decisions to </a:t>
            </a:r>
            <a:r>
              <a:rPr lang="en-US" dirty="0" err="1" smtClean="0"/>
              <a:t>effector</a:t>
            </a:r>
            <a:r>
              <a:rPr lang="en-US" dirty="0" smtClean="0"/>
              <a:t> proteins (i.e., motor nerves</a:t>
            </a:r>
            <a:r>
              <a:rPr lang="en-US" dirty="0" smtClean="0"/>
              <a:t>)</a:t>
            </a:r>
            <a:endParaRPr lang="tr-TR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Signaling networks permit cells to maintain homeostasis (i.e., reflex arcs)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smtClean="0">
                <a:latin typeface="Verdana" charset="0"/>
              </a:rPr>
              <a:t>Signal Transduction Pathways 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Signaling networks relay information from the extracellular environment to the interior of a cell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The basic unit of a signaling network is a signal transduction pathway, which carries one specific signal in a single direction from the source (a </a:t>
            </a:r>
            <a:r>
              <a: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receptor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 to the </a:t>
            </a:r>
            <a:r>
              <a:rPr lang="en-US" sz="26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effector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600" smtClean="0">
                <a:latin typeface="Arial" pitchFamily="34" charset="0"/>
                <a:cs typeface="Arial" pitchFamily="34" charset="0"/>
              </a:rPr>
              <a:t>Most signal transduction pathways are comprised of several different molecules that activate each other in a carefully controlled sequence of binding interactions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6452</TotalTime>
  <Words>178</Words>
  <Application>Microsoft Office PowerPoint</Application>
  <PresentationFormat>Ekran Gösterisi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Signal Transduction Pathways </vt:lpstr>
      <vt:lpstr>Signal Transduction Pathways </vt:lpstr>
      <vt:lpstr>Signal Transduction Pathways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566</cp:revision>
  <dcterms:created xsi:type="dcterms:W3CDTF">2011-08-23T14:43:42Z</dcterms:created>
  <dcterms:modified xsi:type="dcterms:W3CDTF">2017-01-26T19:58:07Z</dcterms:modified>
</cp:coreProperties>
</file>