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20888"/>
            <a:ext cx="7416824" cy="61555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, </a:t>
            </a:r>
            <a:r>
              <a:rPr lang="tr-TR" b="1" dirty="0" err="1" smtClean="0"/>
              <a:t>esasan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belli, </a:t>
            </a:r>
            <a:r>
              <a:rPr lang="tr-TR" b="1" dirty="0" err="1" smtClean="0">
                <a:solidFill>
                  <a:srgbClr val="FF0000"/>
                </a:solidFill>
              </a:rPr>
              <a:t>anyk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täk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obýekt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görkezilende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/>
              <a:t>ulanylýar</a:t>
            </a:r>
            <a:r>
              <a:rPr lang="tr-TR" sz="1600" b="1" dirty="0" smtClean="0"/>
              <a:t>. </a:t>
            </a:r>
            <a:endParaRPr lang="tr-TR" sz="1600" b="1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3284984"/>
            <a:ext cx="72008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I. </a:t>
            </a:r>
            <a:r>
              <a:rPr lang="tr-TR" b="1" dirty="0" err="1" smtClean="0"/>
              <a:t>Sözleýji</a:t>
            </a:r>
            <a:r>
              <a:rPr lang="tr-TR" b="1" dirty="0" smtClean="0"/>
              <a:t> we </a:t>
            </a:r>
            <a:r>
              <a:rPr lang="tr-TR" b="1" dirty="0" err="1" smtClean="0"/>
              <a:t>diňleýji</a:t>
            </a:r>
            <a:r>
              <a:rPr lang="tr-TR" b="1" dirty="0" smtClean="0"/>
              <a:t> üçin </a:t>
            </a:r>
            <a:r>
              <a:rPr lang="tr-TR" b="1" dirty="0" err="1" smtClean="0"/>
              <a:t>mälim</a:t>
            </a:r>
            <a:r>
              <a:rPr lang="tr-TR" b="1" dirty="0" smtClean="0"/>
              <a:t> bir zat </a:t>
            </a:r>
            <a:r>
              <a:rPr lang="tr-TR" b="1" dirty="0" err="1" smtClean="0"/>
              <a:t>barada</a:t>
            </a:r>
            <a:r>
              <a:rPr lang="tr-TR" b="1" dirty="0" smtClean="0"/>
              <a:t> </a:t>
            </a:r>
            <a:r>
              <a:rPr lang="tr-TR" b="1" dirty="0" err="1" smtClean="0"/>
              <a:t>gürrüň</a:t>
            </a:r>
            <a:r>
              <a:rPr lang="tr-TR" b="1" dirty="0" smtClean="0"/>
              <a:t> </a:t>
            </a:r>
            <a:r>
              <a:rPr lang="tr-TR" b="1" dirty="0" err="1" smtClean="0"/>
              <a:t>berlende</a:t>
            </a:r>
            <a:r>
              <a:rPr lang="tr-TR" b="1" dirty="0" smtClean="0"/>
              <a:t>,</a:t>
            </a:r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ýeňiş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işliginiň</a:t>
            </a:r>
            <a:r>
              <a:rPr lang="tr-TR" b="1" dirty="0" smtClean="0">
                <a:solidFill>
                  <a:srgbClr val="FF0000"/>
                </a:solidFill>
              </a:rPr>
              <a:t> edil </a:t>
            </a:r>
            <a:r>
              <a:rPr lang="tr-TR" b="1" dirty="0" err="1" smtClean="0">
                <a:solidFill>
                  <a:srgbClr val="FF0000"/>
                </a:solidFill>
              </a:rPr>
              <a:t>öň</a:t>
            </a:r>
            <a:r>
              <a:rPr lang="tr-TR" b="1" dirty="0" smtClean="0">
                <a:solidFill>
                  <a:srgbClr val="FF0000"/>
                </a:solidFill>
              </a:rPr>
              <a:t> ýanyndan </a:t>
            </a:r>
          </a:p>
          <a:p>
            <a:pPr algn="ctr"/>
            <a:r>
              <a:rPr lang="tr-TR" b="1" dirty="0" smtClean="0"/>
              <a:t>gelip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gazeti</a:t>
            </a:r>
            <a:r>
              <a:rPr lang="tr-TR" b="1" dirty="0" smtClean="0"/>
              <a:t> getirdim,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kitaby</a:t>
            </a:r>
            <a:r>
              <a:rPr lang="tr-TR" b="1" dirty="0" smtClean="0"/>
              <a:t> aldy.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II.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degişliligi</a:t>
            </a:r>
            <a:r>
              <a:rPr lang="tr-TR" b="1" dirty="0" smtClean="0"/>
              <a:t> san,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şahs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anyklanan</a:t>
            </a:r>
            <a:r>
              <a:rPr lang="tr-TR" b="1" dirty="0" smtClean="0"/>
              <a:t> </a:t>
            </a:r>
            <a:r>
              <a:rPr lang="tr-TR" dirty="0" smtClean="0"/>
              <a:t>atlar </a:t>
            </a:r>
            <a:r>
              <a:rPr lang="tr-TR" dirty="0" err="1" smtClean="0"/>
              <a:t>ýeňiş</a:t>
            </a:r>
            <a:r>
              <a:rPr lang="tr-TR" dirty="0" smtClean="0"/>
              <a:t> düşümde gelmeli </a:t>
            </a:r>
            <a:r>
              <a:rPr lang="tr-TR" dirty="0" err="1" smtClean="0"/>
              <a:t>bolanlarynda</a:t>
            </a:r>
            <a:r>
              <a:rPr lang="tr-TR" dirty="0" smtClean="0"/>
              <a:t> onuň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Depderimi</a:t>
            </a:r>
            <a:r>
              <a:rPr lang="tr-TR" b="1" dirty="0" smtClean="0"/>
              <a:t> </a:t>
            </a:r>
            <a:r>
              <a:rPr lang="tr-TR" b="1" dirty="0" err="1" smtClean="0"/>
              <a:t>aldym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Elimi</a:t>
            </a:r>
            <a:r>
              <a:rPr lang="tr-TR" b="1" dirty="0" smtClean="0"/>
              <a:t> </a:t>
            </a:r>
            <a:r>
              <a:rPr lang="tr-TR" b="1" dirty="0" err="1" smtClean="0"/>
              <a:t>uzatdym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>
                <a:solidFill>
                  <a:srgbClr val="FF0000"/>
                </a:solidFill>
              </a:rPr>
              <a:t>göwnüni</a:t>
            </a:r>
            <a:r>
              <a:rPr lang="tr-TR" b="1" dirty="0" smtClean="0"/>
              <a:t> bire </a:t>
            </a:r>
            <a:r>
              <a:rPr lang="tr-TR" b="1" dirty="0" err="1" smtClean="0"/>
              <a:t>baglady</a:t>
            </a:r>
            <a:r>
              <a:rPr lang="tr-TR" b="1" dirty="0" smtClean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III.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 sözlere hem-de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ky</a:t>
            </a:r>
            <a:r>
              <a:rPr lang="tr-TR" b="1" dirty="0" smtClean="0">
                <a:solidFill>
                  <a:srgbClr val="FF0000"/>
                </a:solidFill>
              </a:rPr>
              <a:t>/-ki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bolan </a:t>
            </a:r>
            <a:r>
              <a:rPr lang="tr-TR" dirty="0" err="1" smtClean="0"/>
              <a:t>sypatlar</a:t>
            </a:r>
            <a:r>
              <a:rPr lang="tr-TR" dirty="0" smtClean="0"/>
              <a:t> bilen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aýyklanan</a:t>
            </a:r>
            <a:r>
              <a:rPr lang="tr-TR" dirty="0" smtClean="0"/>
              <a:t>, </a:t>
            </a:r>
            <a:r>
              <a:rPr lang="tr-TR" dirty="0" err="1" smtClean="0"/>
              <a:t>görkezme</a:t>
            </a:r>
            <a:r>
              <a:rPr lang="tr-TR" dirty="0" smtClean="0"/>
              <a:t> we san </a:t>
            </a:r>
            <a:r>
              <a:rPr lang="tr-TR" dirty="0" err="1" smtClean="0"/>
              <a:t>çalyşmalary</a:t>
            </a:r>
            <a:r>
              <a:rPr lang="tr-TR" dirty="0" smtClean="0"/>
              <a:t> bilen </a:t>
            </a:r>
            <a:r>
              <a:rPr lang="tr-TR" dirty="0" err="1" smtClean="0"/>
              <a:t>aýyklanan</a:t>
            </a:r>
            <a:r>
              <a:rPr lang="tr-TR" dirty="0" smtClean="0"/>
              <a:t>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Düýnki</a:t>
            </a:r>
            <a:r>
              <a:rPr lang="tr-TR" b="1" dirty="0" smtClean="0"/>
              <a:t> </a:t>
            </a:r>
            <a:r>
              <a:rPr lang="tr-TR" b="1" dirty="0" err="1" smtClean="0"/>
              <a:t>gazeti</a:t>
            </a:r>
            <a:r>
              <a:rPr lang="tr-TR" b="1" dirty="0" smtClean="0"/>
              <a:t> </a:t>
            </a:r>
            <a:r>
              <a:rPr lang="tr-TR" b="1" dirty="0" err="1" smtClean="0"/>
              <a:t>okadym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Şol </a:t>
            </a:r>
            <a:r>
              <a:rPr lang="tr-TR" b="1" dirty="0" err="1" smtClean="0"/>
              <a:t>oturgyjy</a:t>
            </a:r>
            <a:r>
              <a:rPr lang="tr-TR" b="1" dirty="0" smtClean="0"/>
              <a:t> </a:t>
            </a:r>
            <a:r>
              <a:rPr lang="tr-TR" b="1" dirty="0" err="1" smtClean="0"/>
              <a:t>döwüpdirler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Ähli</a:t>
            </a:r>
            <a:r>
              <a:rPr lang="tr-TR" b="1" dirty="0" smtClean="0"/>
              <a:t> </a:t>
            </a:r>
            <a:r>
              <a:rPr lang="tr-TR" b="1" dirty="0" err="1" smtClean="0"/>
              <a:t>kitaby</a:t>
            </a:r>
            <a:r>
              <a:rPr lang="tr-TR" b="1" dirty="0" smtClean="0"/>
              <a:t> </a:t>
            </a:r>
            <a:r>
              <a:rPr lang="tr-TR" b="1" dirty="0" err="1" smtClean="0"/>
              <a:t>paýlady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Jaýdaky</a:t>
            </a:r>
            <a:r>
              <a:rPr lang="tr-TR" b="1" dirty="0" smtClean="0"/>
              <a:t> </a:t>
            </a:r>
            <a:r>
              <a:rPr lang="tr-TR" b="1" dirty="0" err="1" smtClean="0"/>
              <a:t>çagalary</a:t>
            </a:r>
            <a:r>
              <a:rPr lang="tr-TR" b="1" dirty="0" smtClean="0"/>
              <a:t> </a:t>
            </a:r>
            <a:r>
              <a:rPr lang="tr-TR" b="1" dirty="0" err="1" smtClean="0"/>
              <a:t>güýmedi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IV. </a:t>
            </a:r>
            <a:r>
              <a:rPr lang="tr-TR" b="1" dirty="0" err="1" smtClean="0"/>
              <a:t>Köplük</a:t>
            </a:r>
            <a:r>
              <a:rPr lang="tr-TR" b="1" dirty="0" smtClean="0"/>
              <a:t> </a:t>
            </a:r>
            <a:r>
              <a:rPr lang="tr-TR" b="1" dirty="0" err="1" smtClean="0"/>
              <a:t>sanyň</a:t>
            </a:r>
            <a:r>
              <a:rPr lang="tr-TR" b="1" dirty="0" smtClean="0"/>
              <a:t> –</a:t>
            </a:r>
            <a:r>
              <a:rPr lang="tr-TR" b="1" dirty="0" err="1" smtClean="0"/>
              <a:t>lar</a:t>
            </a:r>
            <a:r>
              <a:rPr lang="tr-TR" b="1" dirty="0" smtClean="0"/>
              <a:t>/-</a:t>
            </a:r>
            <a:r>
              <a:rPr lang="tr-TR" b="1" dirty="0" err="1" smtClean="0"/>
              <a:t>ler</a:t>
            </a:r>
            <a:r>
              <a:rPr lang="tr-TR" b="1" dirty="0" smtClean="0"/>
              <a:t> </a:t>
            </a:r>
            <a:r>
              <a:rPr lang="tr-TR" b="1" dirty="0" err="1" smtClean="0"/>
              <a:t>goşulmasyny</a:t>
            </a:r>
            <a:r>
              <a:rPr lang="tr-TR" b="1" dirty="0" smtClean="0"/>
              <a:t> kabul eden sözler </a:t>
            </a:r>
            <a:r>
              <a:rPr lang="tr-TR" b="1" dirty="0" err="1" smtClean="0"/>
              <a:t>ýeňiş</a:t>
            </a:r>
            <a:r>
              <a:rPr lang="tr-TR" b="1" dirty="0" smtClean="0"/>
              <a:t> düşümde </a:t>
            </a:r>
            <a:r>
              <a:rPr lang="tr-TR" b="1" dirty="0" err="1" smtClean="0"/>
              <a:t>üýtgände</a:t>
            </a:r>
            <a:r>
              <a:rPr lang="tr-TR" b="1" dirty="0" smtClean="0"/>
              <a:t>,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Atlary</a:t>
            </a:r>
            <a:r>
              <a:rPr lang="tr-TR" b="1" dirty="0" smtClean="0"/>
              <a:t> gezdirdi.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Adamlary</a:t>
            </a:r>
            <a:r>
              <a:rPr lang="tr-TR" b="1" dirty="0" smtClean="0"/>
              <a:t> </a:t>
            </a:r>
            <a:r>
              <a:rPr lang="tr-TR" b="1" dirty="0" err="1" smtClean="0"/>
              <a:t>diňledi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Jaýlary</a:t>
            </a:r>
            <a:r>
              <a:rPr lang="tr-TR" b="1" dirty="0" smtClean="0"/>
              <a:t> </a:t>
            </a:r>
            <a:r>
              <a:rPr lang="tr-TR" b="1" dirty="0" err="1" smtClean="0"/>
              <a:t>süpürdi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V. Atlaşan sözler </a:t>
            </a:r>
            <a:r>
              <a:rPr lang="tr-TR" dirty="0" err="1" smtClean="0"/>
              <a:t>sypatlar</a:t>
            </a:r>
            <a:r>
              <a:rPr lang="tr-TR" dirty="0" smtClean="0"/>
              <a:t>, sanlar, işlikler, </a:t>
            </a:r>
            <a:r>
              <a:rPr lang="tr-TR" dirty="0" err="1" smtClean="0"/>
              <a:t>ýeňiş</a:t>
            </a:r>
            <a:r>
              <a:rPr lang="tr-TR" dirty="0" smtClean="0"/>
              <a:t> düşümde gelende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Edebiň </a:t>
            </a:r>
            <a:r>
              <a:rPr lang="tr-TR" b="1" dirty="0" err="1" smtClean="0"/>
              <a:t>ýagşysy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ulyny</a:t>
            </a:r>
            <a:r>
              <a:rPr lang="tr-TR" b="1" dirty="0" smtClean="0"/>
              <a:t> </a:t>
            </a:r>
            <a:r>
              <a:rPr lang="tr-TR" b="1" dirty="0" err="1" smtClean="0"/>
              <a:t>syla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Otuzy</a:t>
            </a:r>
            <a:r>
              <a:rPr lang="tr-TR" b="1" dirty="0" smtClean="0"/>
              <a:t> üçe böl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VI. </a:t>
            </a:r>
            <a:r>
              <a:rPr lang="tr-TR" dirty="0" err="1" smtClean="0"/>
              <a:t>Täklikdäki</a:t>
            </a:r>
            <a:r>
              <a:rPr lang="tr-TR" dirty="0" smtClean="0"/>
              <a:t> </a:t>
            </a:r>
            <a:r>
              <a:rPr lang="tr-TR" dirty="0" err="1" smtClean="0"/>
              <a:t>konkret</a:t>
            </a:r>
            <a:r>
              <a:rPr lang="tr-TR" dirty="0" smtClean="0"/>
              <a:t> </a:t>
            </a:r>
            <a:r>
              <a:rPr lang="tr-TR" dirty="0" err="1" smtClean="0"/>
              <a:t>düşünjeleri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atlar </a:t>
            </a:r>
            <a:r>
              <a:rPr lang="tr-TR" dirty="0" err="1" smtClean="0"/>
              <a:t>ýeňiş</a:t>
            </a:r>
            <a:r>
              <a:rPr lang="tr-TR" dirty="0" smtClean="0"/>
              <a:t> düşümde gelende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Bagşy</a:t>
            </a:r>
            <a:r>
              <a:rPr lang="tr-TR" b="1" dirty="0" smtClean="0"/>
              <a:t> Sapar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gyjakçyny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çagyrdy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r>
              <a:rPr lang="tr-TR" dirty="0" err="1" smtClean="0"/>
              <a:t>VII</a:t>
            </a:r>
            <a:r>
              <a:rPr lang="tr-TR" dirty="0" smtClean="0"/>
              <a:t>.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bilen onuň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arasyna</a:t>
            </a:r>
            <a:r>
              <a:rPr lang="tr-TR" dirty="0" smtClean="0"/>
              <a:t> söz, sözler düşüp, olar biri-birinden </a:t>
            </a:r>
            <a:r>
              <a:rPr lang="tr-TR" dirty="0" err="1" smtClean="0"/>
              <a:t>uzaklaşanlarynda</a:t>
            </a:r>
            <a:r>
              <a:rPr lang="tr-TR" dirty="0" smtClean="0"/>
              <a:t>, </a:t>
            </a:r>
            <a:r>
              <a:rPr lang="tr-TR" dirty="0" err="1" smtClean="0"/>
              <a:t>ýeňiş</a:t>
            </a:r>
            <a:r>
              <a:rPr lang="tr-TR" dirty="0" smtClean="0"/>
              <a:t> düşüm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Haty</a:t>
            </a:r>
            <a:r>
              <a:rPr lang="tr-TR" b="1" dirty="0" smtClean="0"/>
              <a:t> </a:t>
            </a:r>
            <a:r>
              <a:rPr lang="tr-TR" b="1" dirty="0" err="1" smtClean="0"/>
              <a:t>obadaky</a:t>
            </a:r>
            <a:r>
              <a:rPr lang="tr-TR" b="1" dirty="0" smtClean="0"/>
              <a:t> dostuma </a:t>
            </a:r>
            <a:r>
              <a:rPr lang="tr-TR" b="1" dirty="0" err="1" smtClean="0"/>
              <a:t>ýazdym</a:t>
            </a:r>
            <a:r>
              <a:rPr lang="tr-TR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Maly</a:t>
            </a:r>
            <a:r>
              <a:rPr lang="tr-TR" b="1" dirty="0" smtClean="0"/>
              <a:t> </a:t>
            </a:r>
            <a:r>
              <a:rPr lang="tr-TR" b="1" dirty="0" err="1" smtClean="0"/>
              <a:t>gazanana</a:t>
            </a:r>
            <a:r>
              <a:rPr lang="tr-TR" b="1" dirty="0" smtClean="0"/>
              <a:t> </a:t>
            </a:r>
            <a:r>
              <a:rPr lang="tr-TR" b="1" dirty="0" err="1" smtClean="0"/>
              <a:t>bakdyr</a:t>
            </a:r>
            <a:r>
              <a:rPr lang="tr-TR" b="1" dirty="0" smtClean="0"/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oduny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ýygnana</a:t>
            </a:r>
            <a:r>
              <a:rPr lang="tr-TR" b="1" dirty="0" smtClean="0"/>
              <a:t> </a:t>
            </a:r>
            <a:r>
              <a:rPr lang="tr-TR" b="1" dirty="0" err="1" smtClean="0"/>
              <a:t>ýakdyr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339752" y="1916832"/>
            <a:ext cx="416415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Bu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näbelli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ortalyk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umumy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obýekti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görkezýär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Ot</a:t>
            </a:r>
            <a:r>
              <a:rPr lang="tr-TR" b="1" dirty="0" smtClean="0"/>
              <a:t> </a:t>
            </a:r>
            <a:r>
              <a:rPr lang="tr-TR" b="1" dirty="0" err="1" smtClean="0"/>
              <a:t>ýakyp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gazan</a:t>
            </a:r>
            <a:r>
              <a:rPr lang="tr-TR" b="1" dirty="0" smtClean="0"/>
              <a:t> </a:t>
            </a:r>
            <a:r>
              <a:rPr lang="tr-TR" b="1" dirty="0" err="1" smtClean="0"/>
              <a:t>ataryň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Ataýew</a:t>
            </a:r>
            <a:r>
              <a:rPr lang="tr-TR" b="1" dirty="0" smtClean="0"/>
              <a:t> olara </a:t>
            </a:r>
            <a:r>
              <a:rPr lang="tr-TR" b="1" dirty="0" err="1" smtClean="0"/>
              <a:t>kä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gazet</a:t>
            </a:r>
            <a:r>
              <a:rPr lang="tr-TR" b="1" dirty="0" smtClean="0"/>
              <a:t> okap </a:t>
            </a:r>
            <a:r>
              <a:rPr lang="tr-TR" b="1" dirty="0" err="1" smtClean="0"/>
              <a:t>berýärdi</a:t>
            </a:r>
            <a:r>
              <a:rPr lang="tr-TR" b="1" dirty="0" smtClean="0"/>
              <a:t>, </a:t>
            </a:r>
            <a:r>
              <a:rPr lang="tr-TR" b="1" dirty="0" err="1" smtClean="0"/>
              <a:t>kä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kitap</a:t>
            </a:r>
            <a:r>
              <a:rPr lang="tr-TR" b="1" dirty="0" smtClean="0"/>
              <a:t> okap </a:t>
            </a:r>
            <a:r>
              <a:rPr lang="tr-TR" b="1" dirty="0" err="1" smtClean="0"/>
              <a:t>berýärdi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Gül </a:t>
            </a:r>
            <a:r>
              <a:rPr lang="tr-TR" b="1" dirty="0" err="1" smtClean="0"/>
              <a:t>ýokary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bilim</a:t>
            </a:r>
            <a:r>
              <a:rPr lang="tr-TR" b="1" dirty="0" smtClean="0"/>
              <a:t> aldy.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772816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Wagt</a:t>
            </a:r>
            <a:r>
              <a:rPr lang="tr-TR" b="1" dirty="0" smtClean="0"/>
              <a:t>-orun düşüm,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predmetiň</a:t>
            </a:r>
            <a:r>
              <a:rPr lang="tr-TR" b="1" dirty="0" smtClean="0"/>
              <a:t> </a:t>
            </a:r>
            <a:r>
              <a:rPr lang="tr-TR" b="1" dirty="0" err="1" smtClean="0"/>
              <a:t>ornuny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gymyldy</a:t>
            </a:r>
            <a:r>
              <a:rPr lang="tr-TR" b="1" dirty="0" smtClean="0"/>
              <a:t>-</a:t>
            </a: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wagtyny</a:t>
            </a:r>
            <a:r>
              <a:rPr lang="tr-TR" b="1" dirty="0" smtClean="0"/>
              <a:t>,</a:t>
            </a:r>
          </a:p>
          <a:p>
            <a:pPr algn="just"/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ornuny</a:t>
            </a:r>
            <a:r>
              <a:rPr lang="tr-TR" b="1" dirty="0" smtClean="0"/>
              <a:t>,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ýagdaýyny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Wagt</a:t>
            </a:r>
            <a:r>
              <a:rPr lang="tr-TR" b="1" dirty="0" smtClean="0"/>
              <a:t>-orun düşüm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kimde?,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nämede</a:t>
            </a:r>
            <a:r>
              <a:rPr lang="tr-TR" b="1" dirty="0" smtClean="0">
                <a:solidFill>
                  <a:srgbClr val="FF0000"/>
                </a:solidFill>
              </a:rPr>
              <a:t>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nirede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tr-TR" dirty="0" smtClean="0"/>
              <a:t> </a:t>
            </a:r>
            <a:r>
              <a:rPr lang="tr-TR" b="1" dirty="0" smtClean="0"/>
              <a:t>diýen </a:t>
            </a:r>
            <a:r>
              <a:rPr lang="tr-TR" b="1" dirty="0" err="1" smtClean="0"/>
              <a:t>soraglara</a:t>
            </a:r>
            <a:r>
              <a:rPr lang="tr-TR" b="1" dirty="0" smtClean="0"/>
              <a:t> </a:t>
            </a:r>
            <a:r>
              <a:rPr lang="tr-TR" b="1" dirty="0" err="1" smtClean="0"/>
              <a:t>jogap</a:t>
            </a:r>
            <a:r>
              <a:rPr lang="tr-TR" b="1" dirty="0" smtClean="0"/>
              <a:t> </a:t>
            </a:r>
            <a:r>
              <a:rPr lang="tr-TR" b="1" dirty="0" err="1" smtClean="0"/>
              <a:t>bolýar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-da/-de,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goşulmasynyň</a:t>
            </a:r>
            <a:r>
              <a:rPr lang="tr-TR" b="1" dirty="0" smtClean="0"/>
              <a:t> </a:t>
            </a:r>
            <a:r>
              <a:rPr lang="tr-TR" b="1" dirty="0" err="1" smtClean="0"/>
              <a:t>kömegi</a:t>
            </a:r>
            <a:r>
              <a:rPr lang="tr-TR" b="1" dirty="0" smtClean="0"/>
              <a:t> bilen </a:t>
            </a:r>
            <a:r>
              <a:rPr lang="tr-TR" b="1" dirty="0" err="1" smtClean="0"/>
              <a:t>aňladylýar</a:t>
            </a:r>
            <a:r>
              <a:rPr lang="tr-TR" b="1" dirty="0" smtClean="0"/>
              <a:t>.</a:t>
            </a:r>
          </a:p>
          <a:p>
            <a:pPr algn="ctr"/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8" name="7 Aşağı Ok"/>
          <p:cNvSpPr/>
          <p:nvPr/>
        </p:nvSpPr>
        <p:spPr>
          <a:xfrm>
            <a:off x="4355976" y="2564904"/>
            <a:ext cx="216024" cy="12961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4355976" y="4221088"/>
            <a:ext cx="216024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1.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-da/-de </a:t>
            </a:r>
            <a:r>
              <a:rPr lang="tr-TR" dirty="0" err="1" smtClean="0"/>
              <a:t>görnüşi</a:t>
            </a:r>
            <a:r>
              <a:rPr lang="tr-TR" dirty="0" smtClean="0"/>
              <a:t> çekimsize we </a:t>
            </a:r>
            <a:r>
              <a:rPr lang="tr-TR" dirty="0" err="1" smtClean="0"/>
              <a:t>çekimlä</a:t>
            </a:r>
            <a:r>
              <a:rPr lang="tr-TR" dirty="0" smtClean="0"/>
              <a:t> </a:t>
            </a:r>
            <a:r>
              <a:rPr lang="tr-TR" dirty="0" err="1" smtClean="0"/>
              <a:t>gutaran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sözlere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Ata-</a:t>
            </a:r>
            <a:r>
              <a:rPr lang="tr-TR" dirty="0" err="1" smtClean="0"/>
              <a:t>enäniň</a:t>
            </a:r>
            <a:r>
              <a:rPr lang="tr-TR" dirty="0" smtClean="0"/>
              <a:t> </a:t>
            </a:r>
            <a:r>
              <a:rPr lang="tr-TR" dirty="0" err="1" smtClean="0"/>
              <a:t>göwni</a:t>
            </a:r>
            <a:r>
              <a:rPr lang="tr-TR" dirty="0" smtClean="0"/>
              <a:t> </a:t>
            </a:r>
            <a:r>
              <a:rPr lang="tr-TR" b="1" dirty="0" err="1" smtClean="0"/>
              <a:t>ogulda</a:t>
            </a:r>
            <a:r>
              <a:rPr lang="tr-TR" b="1" dirty="0" smtClean="0"/>
              <a:t>-</a:t>
            </a:r>
            <a:r>
              <a:rPr lang="tr-TR" b="1" dirty="0" err="1" smtClean="0"/>
              <a:t>gyzda</a:t>
            </a:r>
            <a:r>
              <a:rPr lang="tr-TR" dirty="0" smtClean="0"/>
              <a:t>, </a:t>
            </a:r>
            <a:r>
              <a:rPr lang="tr-TR" dirty="0" err="1" smtClean="0"/>
              <a:t>ogul</a:t>
            </a:r>
            <a:r>
              <a:rPr lang="tr-TR" dirty="0" smtClean="0"/>
              <a:t>-</a:t>
            </a:r>
            <a:r>
              <a:rPr lang="tr-TR" dirty="0" err="1" smtClean="0"/>
              <a:t>gyzyň</a:t>
            </a:r>
            <a:r>
              <a:rPr lang="tr-TR" dirty="0" smtClean="0"/>
              <a:t> </a:t>
            </a:r>
            <a:r>
              <a:rPr lang="tr-TR" dirty="0" err="1" smtClean="0"/>
              <a:t>göwni</a:t>
            </a:r>
            <a:r>
              <a:rPr lang="tr-TR" dirty="0" smtClean="0"/>
              <a:t> </a:t>
            </a:r>
            <a:r>
              <a:rPr lang="tr-TR" dirty="0" err="1" smtClean="0"/>
              <a:t>dag</a:t>
            </a:r>
            <a:r>
              <a:rPr lang="tr-TR" dirty="0" smtClean="0"/>
              <a:t> bilen </a:t>
            </a:r>
            <a:r>
              <a:rPr lang="tr-TR" b="1" dirty="0" smtClean="0"/>
              <a:t>düzde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Berdide</a:t>
            </a:r>
            <a:r>
              <a:rPr lang="tr-TR" dirty="0" smtClean="0"/>
              <a:t> şol kitap bar.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2.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 atlara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Köllerinde</a:t>
            </a:r>
            <a:r>
              <a:rPr lang="tr-TR" b="1" dirty="0" smtClean="0"/>
              <a:t> gördüm </a:t>
            </a:r>
            <a:r>
              <a:rPr lang="tr-TR" b="1" dirty="0" err="1" smtClean="0"/>
              <a:t>guba</a:t>
            </a:r>
            <a:r>
              <a:rPr lang="tr-TR" b="1" dirty="0" smtClean="0"/>
              <a:t> </a:t>
            </a:r>
            <a:r>
              <a:rPr lang="tr-TR" b="1" dirty="0" err="1" smtClean="0"/>
              <a:t>gazlaryn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obasynda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sanynda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düýbünde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492896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Zadyň</a:t>
            </a:r>
            <a:r>
              <a:rPr lang="tr-TR" b="1" dirty="0" smtClean="0"/>
              <a:t> we </a:t>
            </a:r>
            <a:r>
              <a:rPr lang="tr-TR" b="1" dirty="0" err="1" smtClean="0"/>
              <a:t>düşünjäniň</a:t>
            </a:r>
            <a:r>
              <a:rPr lang="tr-TR" b="1" dirty="0" smtClean="0"/>
              <a:t> </a:t>
            </a:r>
            <a:r>
              <a:rPr lang="tr-TR" b="1" dirty="0" err="1" smtClean="0"/>
              <a:t>bolýan</a:t>
            </a:r>
            <a:r>
              <a:rPr lang="tr-TR" b="1" dirty="0" smtClean="0"/>
              <a:t>, </a:t>
            </a:r>
            <a:r>
              <a:rPr lang="tr-TR" b="1" dirty="0" err="1" smtClean="0"/>
              <a:t>gymyldy</a:t>
            </a:r>
            <a:r>
              <a:rPr lang="tr-TR" b="1" dirty="0" smtClean="0"/>
              <a:t>-</a:t>
            </a: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geçýän</a:t>
            </a:r>
            <a:endParaRPr lang="tr-TR" b="1" dirty="0" smtClean="0"/>
          </a:p>
          <a:p>
            <a:pPr marL="342900" indent="-342900" algn="just"/>
            <a:r>
              <a:rPr lang="tr-TR" b="1" dirty="0" smtClean="0"/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ornuny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we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nirede</a:t>
            </a:r>
            <a:r>
              <a:rPr lang="tr-TR" b="1" dirty="0" smtClean="0">
                <a:solidFill>
                  <a:srgbClr val="FF0000"/>
                </a:solidFill>
              </a:rPr>
              <a:t>? diýen </a:t>
            </a:r>
            <a:r>
              <a:rPr lang="tr-TR" b="1" dirty="0" err="1" smtClean="0">
                <a:solidFill>
                  <a:srgbClr val="FF0000"/>
                </a:solidFill>
              </a:rPr>
              <a:t>soraga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jogap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Obada</a:t>
            </a:r>
            <a:r>
              <a:rPr lang="tr-TR" dirty="0" smtClean="0"/>
              <a:t> adam </a:t>
            </a:r>
            <a:r>
              <a:rPr lang="tr-TR" dirty="0" err="1" smtClean="0"/>
              <a:t>galmady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Dabara</a:t>
            </a:r>
            <a:r>
              <a:rPr lang="tr-TR" dirty="0" smtClean="0"/>
              <a:t> uly</a:t>
            </a:r>
            <a:r>
              <a:rPr lang="tr-TR" b="1" dirty="0" smtClean="0"/>
              <a:t> </a:t>
            </a:r>
            <a:r>
              <a:rPr lang="tr-TR" b="1" dirty="0" err="1" smtClean="0"/>
              <a:t>zalda</a:t>
            </a:r>
            <a:r>
              <a:rPr lang="tr-TR" b="1" dirty="0" smtClean="0"/>
              <a:t> </a:t>
            </a:r>
            <a:r>
              <a:rPr lang="tr-TR" dirty="0" smtClean="0"/>
              <a:t>bolar.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669674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Hereketiň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ornuny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bildirýär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Daşarda</a:t>
            </a:r>
            <a:r>
              <a:rPr lang="tr-TR" b="1" dirty="0" smtClean="0"/>
              <a:t> </a:t>
            </a:r>
            <a:r>
              <a:rPr lang="tr-TR" dirty="0" smtClean="0"/>
              <a:t>ot </a:t>
            </a:r>
            <a:r>
              <a:rPr lang="tr-TR" dirty="0" err="1" smtClean="0"/>
              <a:t>ýakdylar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Oba </a:t>
            </a:r>
            <a:r>
              <a:rPr lang="tr-TR" b="1" dirty="0" err="1" smtClean="0"/>
              <a:t>arasynda</a:t>
            </a:r>
            <a:r>
              <a:rPr lang="tr-TR" dirty="0" smtClean="0"/>
              <a:t> gezer </a:t>
            </a:r>
            <a:r>
              <a:rPr lang="tr-TR" dirty="0" err="1" smtClean="0"/>
              <a:t>ýörerdi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b="1" dirty="0" err="1" smtClean="0"/>
              <a:t>duralgada</a:t>
            </a:r>
            <a:r>
              <a:rPr lang="tr-TR" dirty="0" smtClean="0"/>
              <a:t> </a:t>
            </a:r>
            <a:r>
              <a:rPr lang="tr-TR" dirty="0" err="1" smtClean="0"/>
              <a:t>garaşdy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düşünjäniň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ýerini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Akyl </a:t>
            </a:r>
            <a:r>
              <a:rPr lang="tr-TR" b="1" dirty="0" err="1" smtClean="0"/>
              <a:t>ýaşda</a:t>
            </a:r>
            <a:r>
              <a:rPr lang="tr-TR" dirty="0" smtClean="0"/>
              <a:t> bolmaz, </a:t>
            </a:r>
            <a:r>
              <a:rPr lang="tr-TR" b="1" dirty="0" smtClean="0"/>
              <a:t>başda</a:t>
            </a:r>
            <a:r>
              <a:rPr lang="tr-TR" dirty="0" smtClean="0"/>
              <a:t> bolar.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tr-TR" b="1" dirty="0" err="1" smtClean="0">
                <a:solidFill>
                  <a:srgbClr val="FF0000"/>
                </a:solidFill>
              </a:rPr>
              <a:t>Guralyny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b="1" dirty="0" err="1" smtClean="0"/>
              <a:t>gyjakda</a:t>
            </a:r>
            <a:r>
              <a:rPr lang="tr-TR" dirty="0" smtClean="0"/>
              <a:t> saz </a:t>
            </a:r>
            <a:r>
              <a:rPr lang="tr-TR" dirty="0" err="1" smtClean="0"/>
              <a:t>çalmagy</a:t>
            </a:r>
            <a:r>
              <a:rPr lang="tr-TR" dirty="0" smtClean="0"/>
              <a:t> </a:t>
            </a:r>
            <a:r>
              <a:rPr lang="tr-TR" dirty="0" err="1" smtClean="0"/>
              <a:t>öwrendi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dutarda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terezide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radioda</a:t>
            </a:r>
            <a:r>
              <a:rPr lang="tr-TR" b="1" dirty="0" smtClean="0"/>
              <a:t>;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 </a:t>
            </a:r>
            <a:r>
              <a:rPr lang="tr-TR" b="1" dirty="0" err="1" smtClean="0">
                <a:solidFill>
                  <a:srgbClr val="FF0000"/>
                </a:solidFill>
              </a:rPr>
              <a:t>Wagtyny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Zelili </a:t>
            </a:r>
            <a:r>
              <a:rPr lang="tr-TR" dirty="0" err="1" smtClean="0"/>
              <a:t>XIX</a:t>
            </a:r>
            <a:r>
              <a:rPr lang="tr-TR" dirty="0" smtClean="0"/>
              <a:t> </a:t>
            </a:r>
            <a:r>
              <a:rPr lang="tr-TR" b="1" dirty="0" err="1" smtClean="0"/>
              <a:t>asyrda</a:t>
            </a:r>
            <a:r>
              <a:rPr lang="tr-TR" dirty="0" smtClean="0"/>
              <a:t> </a:t>
            </a:r>
            <a:r>
              <a:rPr lang="tr-TR" dirty="0" err="1" smtClean="0"/>
              <a:t>ýaşapdyr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Aýda</a:t>
            </a:r>
            <a:r>
              <a:rPr lang="tr-TR" b="1" dirty="0" smtClean="0"/>
              <a:t> </a:t>
            </a:r>
            <a:r>
              <a:rPr lang="tr-TR" dirty="0" smtClean="0"/>
              <a:t>gelseň, </a:t>
            </a:r>
            <a:r>
              <a:rPr lang="tr-TR" dirty="0" err="1" smtClean="0"/>
              <a:t>aýak</a:t>
            </a:r>
            <a:r>
              <a:rPr lang="tr-TR" dirty="0" smtClean="0"/>
              <a:t> </a:t>
            </a:r>
            <a:r>
              <a:rPr lang="tr-TR" dirty="0" err="1" smtClean="0"/>
              <a:t>iýersiň</a:t>
            </a:r>
            <a:r>
              <a:rPr lang="tr-TR" dirty="0" smtClean="0"/>
              <a:t>, </a:t>
            </a:r>
            <a:r>
              <a:rPr lang="tr-TR" b="1" dirty="0" smtClean="0"/>
              <a:t>günde</a:t>
            </a:r>
            <a:r>
              <a:rPr lang="tr-TR" dirty="0" smtClean="0"/>
              <a:t> gelseň, taýak </a:t>
            </a:r>
            <a:r>
              <a:rPr lang="tr-TR" dirty="0" err="1" smtClean="0"/>
              <a:t>iýersiň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Sagat </a:t>
            </a:r>
            <a:r>
              <a:rPr lang="tr-TR" b="1" dirty="0" err="1" smtClean="0"/>
              <a:t>üçde</a:t>
            </a:r>
            <a:r>
              <a:rPr lang="tr-TR" dirty="0" smtClean="0"/>
              <a:t> </a:t>
            </a:r>
            <a:r>
              <a:rPr lang="tr-TR" dirty="0" err="1" smtClean="0"/>
              <a:t>ýygnak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</a:t>
            </a:r>
            <a:r>
              <a:rPr lang="tr-TR" b="1" dirty="0" err="1" smtClean="0">
                <a:solidFill>
                  <a:srgbClr val="FF0000"/>
                </a:solidFill>
              </a:rPr>
              <a:t>haçan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dirty="0" smtClean="0"/>
              <a:t>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6.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düşümdäki</a:t>
            </a:r>
            <a:r>
              <a:rPr lang="tr-TR" dirty="0" smtClean="0"/>
              <a:t> atlar,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giňişlik</a:t>
            </a:r>
            <a:r>
              <a:rPr lang="tr-TR" dirty="0" smtClean="0"/>
              <a:t>–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haçan</a:t>
            </a:r>
            <a:r>
              <a:rPr lang="tr-TR" b="1" dirty="0" smtClean="0">
                <a:solidFill>
                  <a:srgbClr val="FF0000"/>
                </a:solidFill>
              </a:rPr>
              <a:t>?, </a:t>
            </a:r>
            <a:r>
              <a:rPr lang="tr-TR" b="1" dirty="0" err="1" smtClean="0">
                <a:solidFill>
                  <a:srgbClr val="FF0000"/>
                </a:solidFill>
              </a:rPr>
              <a:t>nirede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Goç</a:t>
            </a:r>
            <a:r>
              <a:rPr lang="tr-TR" b="1" dirty="0" smtClean="0"/>
              <a:t> </a:t>
            </a:r>
            <a:r>
              <a:rPr lang="tr-TR" b="1" dirty="0" err="1" smtClean="0"/>
              <a:t>ýigitler</a:t>
            </a:r>
            <a:r>
              <a:rPr lang="tr-TR" b="1" dirty="0" smtClean="0"/>
              <a:t> </a:t>
            </a:r>
            <a:r>
              <a:rPr lang="tr-TR" b="1" dirty="0" err="1" smtClean="0"/>
              <a:t>meýdanynda</a:t>
            </a:r>
            <a:r>
              <a:rPr lang="tr-TR" b="1" dirty="0" smtClean="0"/>
              <a:t> bellidir.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Edebinde, </a:t>
            </a:r>
            <a:r>
              <a:rPr lang="tr-TR" b="1" dirty="0" err="1" smtClean="0"/>
              <a:t>ekramynda</a:t>
            </a:r>
            <a:r>
              <a:rPr lang="tr-TR" b="1" dirty="0" smtClean="0"/>
              <a:t> bellidir.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b="1" dirty="0" smtClean="0">
                <a:solidFill>
                  <a:srgbClr val="FF0000"/>
                </a:solidFill>
              </a:rPr>
              <a:t>dan/-den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ndan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goşulan</a:t>
            </a:r>
            <a:r>
              <a:rPr lang="tr-TR" b="1" dirty="0" smtClean="0"/>
              <a:t> </a:t>
            </a:r>
            <a:r>
              <a:rPr lang="tr-TR" b="1" dirty="0" err="1" smtClean="0"/>
              <a:t>sözüni</a:t>
            </a:r>
            <a:r>
              <a:rPr lang="tr-TR" b="1" dirty="0" smtClean="0"/>
              <a:t> işliklere </a:t>
            </a:r>
            <a:r>
              <a:rPr lang="tr-TR" b="1" dirty="0" err="1" smtClean="0"/>
              <a:t>baglaýar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smtClean="0"/>
              <a:t>dan/-den </a:t>
            </a:r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çekimlä</a:t>
            </a:r>
            <a:r>
              <a:rPr lang="tr-TR" b="1" dirty="0" smtClean="0">
                <a:solidFill>
                  <a:srgbClr val="FF0000"/>
                </a:solidFill>
              </a:rPr>
              <a:t> we çekimsize </a:t>
            </a:r>
            <a:r>
              <a:rPr lang="tr-TR" dirty="0" err="1" smtClean="0"/>
              <a:t>gutaran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sözlere </a:t>
            </a:r>
            <a:r>
              <a:rPr lang="tr-TR" dirty="0" err="1" smtClean="0"/>
              <a:t>goşulýar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goşgudan</a:t>
            </a:r>
            <a:r>
              <a:rPr lang="tr-TR" b="1" dirty="0" smtClean="0"/>
              <a:t>, </a:t>
            </a:r>
            <a:r>
              <a:rPr lang="tr-TR" b="1" dirty="0" err="1" smtClean="0"/>
              <a:t>gazaldan</a:t>
            </a:r>
            <a:r>
              <a:rPr lang="tr-TR" b="1" dirty="0" smtClean="0"/>
              <a:t>, </a:t>
            </a:r>
            <a:r>
              <a:rPr lang="tr-TR" b="1" dirty="0" err="1" smtClean="0"/>
              <a:t>ýoldan</a:t>
            </a:r>
            <a:r>
              <a:rPr lang="tr-TR" b="1" dirty="0" smtClean="0"/>
              <a:t>, </a:t>
            </a:r>
            <a:r>
              <a:rPr lang="tr-TR" b="1" dirty="0" err="1" smtClean="0"/>
              <a:t>Nowaýydan</a:t>
            </a:r>
            <a:r>
              <a:rPr lang="tr-TR" b="1" dirty="0" smtClean="0"/>
              <a:t>, </a:t>
            </a:r>
            <a:r>
              <a:rPr lang="tr-TR" b="1" dirty="0" err="1" smtClean="0"/>
              <a:t>ýürekden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ndan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 </a:t>
            </a:r>
            <a:r>
              <a:rPr lang="tr-TR" dirty="0" err="1" smtClean="0"/>
              <a:t>üýtgän</a:t>
            </a:r>
            <a:r>
              <a:rPr lang="tr-TR" dirty="0" smtClean="0"/>
              <a:t> sözlere </a:t>
            </a:r>
            <a:r>
              <a:rPr lang="tr-TR" dirty="0" err="1" smtClean="0"/>
              <a:t>goşulýar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ýüreginden</a:t>
            </a:r>
            <a:r>
              <a:rPr lang="tr-TR" b="1" dirty="0" smtClean="0"/>
              <a:t>, sözünden, </a:t>
            </a:r>
            <a:r>
              <a:rPr lang="tr-TR" b="1" dirty="0" err="1" smtClean="0"/>
              <a:t>sazyndan</a:t>
            </a:r>
            <a:r>
              <a:rPr lang="tr-TR" b="1" dirty="0" smtClean="0"/>
              <a:t>, topundan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551837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islendik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ýasama</a:t>
            </a:r>
            <a:r>
              <a:rPr lang="tr-TR" dirty="0" smtClean="0"/>
              <a:t> atlara, atlaşan sözlere, üç şahsyň islendik biriniň </a:t>
            </a:r>
            <a:r>
              <a:rPr lang="tr-TR" dirty="0" err="1" smtClean="0"/>
              <a:t>goşulmalaryny</a:t>
            </a:r>
            <a:r>
              <a:rPr lang="tr-TR" dirty="0" smtClean="0"/>
              <a:t> kabul eden birlik we </a:t>
            </a:r>
            <a:r>
              <a:rPr lang="tr-TR" dirty="0" err="1" smtClean="0"/>
              <a:t>köplük</a:t>
            </a:r>
            <a:r>
              <a:rPr lang="tr-TR" dirty="0" smtClean="0"/>
              <a:t> </a:t>
            </a:r>
            <a:r>
              <a:rPr lang="tr-TR" dirty="0" err="1" smtClean="0"/>
              <a:t>sandaky</a:t>
            </a:r>
            <a:r>
              <a:rPr lang="tr-TR" dirty="0" smtClean="0"/>
              <a:t> atlara </a:t>
            </a:r>
            <a:r>
              <a:rPr lang="tr-TR" dirty="0" err="1" smtClean="0"/>
              <a:t>goşulýar</a:t>
            </a:r>
            <a:r>
              <a:rPr lang="tr-TR" dirty="0" smtClean="0"/>
              <a:t> hem-de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kimden?,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nämeden</a:t>
            </a:r>
            <a:r>
              <a:rPr lang="tr-TR" b="1" dirty="0" smtClean="0"/>
              <a:t>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nireden</a:t>
            </a:r>
            <a:r>
              <a:rPr lang="tr-TR" b="1" dirty="0" smtClean="0"/>
              <a:t>?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551837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Gymyldynyň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başlanýan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ýerini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nokadyny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dirty="0" smtClean="0"/>
              <a:t>: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Okuwdan</a:t>
            </a:r>
            <a:r>
              <a:rPr lang="tr-TR" b="1" dirty="0" smtClean="0"/>
              <a:t> </a:t>
            </a:r>
            <a:r>
              <a:rPr lang="tr-TR" b="1" dirty="0" err="1" smtClean="0"/>
              <a:t>gaýtdym</a:t>
            </a:r>
            <a:r>
              <a:rPr lang="tr-TR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Sarahsdan</a:t>
            </a:r>
            <a:r>
              <a:rPr lang="tr-TR" b="1" dirty="0" smtClean="0"/>
              <a:t> geldim. 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Gymyldynyň</a:t>
            </a:r>
            <a:r>
              <a:rPr lang="tr-TR" b="1" dirty="0" smtClean="0">
                <a:solidFill>
                  <a:srgbClr val="FF0000"/>
                </a:solidFill>
              </a:rPr>
              <a:t> ýüze </a:t>
            </a:r>
            <a:r>
              <a:rPr lang="tr-TR" b="1" dirty="0" err="1" smtClean="0">
                <a:solidFill>
                  <a:srgbClr val="FF0000"/>
                </a:solidFill>
              </a:rPr>
              <a:t>çykýan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ornuny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Goşaryndan</a:t>
            </a:r>
            <a:r>
              <a:rPr lang="tr-TR" b="1" dirty="0" smtClean="0"/>
              <a:t> </a:t>
            </a:r>
            <a:r>
              <a:rPr lang="tr-TR" b="1" dirty="0" err="1" smtClean="0"/>
              <a:t>tutdy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Elinden aldy.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Diwardan</a:t>
            </a:r>
            <a:r>
              <a:rPr lang="tr-TR" b="1" dirty="0" smtClean="0"/>
              <a:t> </a:t>
            </a:r>
            <a:r>
              <a:rPr lang="tr-TR" b="1" dirty="0" err="1" smtClean="0"/>
              <a:t>ýapyşdy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Deňeşdirmegi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Atdan</a:t>
            </a:r>
            <a:r>
              <a:rPr lang="tr-TR" b="1" dirty="0" smtClean="0"/>
              <a:t> </a:t>
            </a:r>
            <a:r>
              <a:rPr lang="tr-TR" b="1" dirty="0" err="1" smtClean="0"/>
              <a:t>beýik</a:t>
            </a:r>
            <a:r>
              <a:rPr lang="tr-TR" b="1" dirty="0" smtClean="0"/>
              <a:t>, </a:t>
            </a:r>
            <a:r>
              <a:rPr lang="tr-TR" b="1" dirty="0" err="1" smtClean="0"/>
              <a:t>itden</a:t>
            </a:r>
            <a:r>
              <a:rPr lang="tr-TR" b="1" dirty="0" smtClean="0"/>
              <a:t> pes.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Ötden</a:t>
            </a:r>
            <a:r>
              <a:rPr lang="tr-TR" b="1" dirty="0" smtClean="0"/>
              <a:t> ajy, baldan süýji, </a:t>
            </a:r>
            <a:r>
              <a:rPr lang="tr-TR" b="1" dirty="0" err="1" smtClean="0"/>
              <a:t>öýden</a:t>
            </a:r>
            <a:r>
              <a:rPr lang="tr-TR" b="1" dirty="0" smtClean="0"/>
              <a:t> uly, </a:t>
            </a:r>
            <a:r>
              <a:rPr lang="tr-TR" b="1" dirty="0" err="1" smtClean="0"/>
              <a:t>ýumurtgadan</a:t>
            </a:r>
            <a:r>
              <a:rPr lang="tr-TR" b="1" dirty="0" smtClean="0"/>
              <a:t> </a:t>
            </a:r>
            <a:r>
              <a:rPr lang="tr-TR" b="1" dirty="0" err="1" smtClean="0"/>
              <a:t>kiçi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Depe</a:t>
            </a:r>
            <a:r>
              <a:rPr lang="tr-TR" b="1" dirty="0" smtClean="0"/>
              <a:t>-</a:t>
            </a:r>
            <a:r>
              <a:rPr lang="tr-TR" b="1" dirty="0" err="1" smtClean="0"/>
              <a:t>depeden</a:t>
            </a:r>
            <a:r>
              <a:rPr lang="tr-TR" b="1" dirty="0" smtClean="0"/>
              <a:t> </a:t>
            </a:r>
            <a:r>
              <a:rPr lang="tr-TR" b="1" dirty="0" err="1" smtClean="0"/>
              <a:t>beýik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Baldan bala süýji.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Predmetiň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nämeden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edilendigini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Ýüňden</a:t>
            </a:r>
            <a:r>
              <a:rPr lang="tr-TR" b="1" dirty="0" smtClean="0"/>
              <a:t> ellik,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bugdaýdan</a:t>
            </a:r>
            <a:r>
              <a:rPr lang="tr-TR" b="1" dirty="0" smtClean="0"/>
              <a:t> </a:t>
            </a:r>
            <a:r>
              <a:rPr lang="tr-TR" b="1" dirty="0" err="1" smtClean="0"/>
              <a:t>ýarma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Ýeňiş</a:t>
            </a:r>
            <a:r>
              <a:rPr lang="tr-TR" dirty="0" smtClean="0"/>
              <a:t> düşüm sözlemiň </a:t>
            </a:r>
            <a:r>
              <a:rPr lang="tr-TR" dirty="0" err="1" smtClean="0"/>
              <a:t>işlikden</a:t>
            </a:r>
            <a:r>
              <a:rPr lang="tr-TR" dirty="0" smtClean="0"/>
              <a:t> bolan </a:t>
            </a:r>
            <a:r>
              <a:rPr lang="tr-TR" dirty="0" err="1" smtClean="0"/>
              <a:t>habaryndan</a:t>
            </a:r>
            <a:r>
              <a:rPr lang="tr-TR" dirty="0" smtClean="0"/>
              <a:t> </a:t>
            </a:r>
            <a:r>
              <a:rPr lang="tr-TR" dirty="0" err="1" smtClean="0"/>
              <a:t>aňladylýan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obýektini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düşüm </a:t>
            </a:r>
            <a:r>
              <a:rPr lang="tr-TR" b="1" dirty="0" err="1" smtClean="0"/>
              <a:t>bolup</a:t>
            </a:r>
            <a:r>
              <a:rPr lang="tr-TR" b="1" dirty="0" smtClean="0"/>
              <a:t>, işiň netijesini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err="1" smtClean="0"/>
              <a:t>geçirýän</a:t>
            </a:r>
            <a:r>
              <a:rPr lang="tr-TR" b="1" dirty="0" smtClean="0"/>
              <a:t> işliklere</a:t>
            </a:r>
            <a:r>
              <a:rPr lang="tr-TR" dirty="0" smtClean="0"/>
              <a:t> </a:t>
            </a:r>
            <a:r>
              <a:rPr lang="tr-TR" dirty="0" err="1" smtClean="0"/>
              <a:t>baglaýar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Muňa</a:t>
            </a:r>
            <a:r>
              <a:rPr lang="tr-TR" dirty="0" smtClean="0"/>
              <a:t> </a:t>
            </a:r>
            <a:r>
              <a:rPr lang="tr-TR" dirty="0" err="1" smtClean="0"/>
              <a:t>ýeňiş</a:t>
            </a:r>
            <a:r>
              <a:rPr lang="tr-TR" dirty="0" smtClean="0"/>
              <a:t> düşüm </a:t>
            </a:r>
            <a:r>
              <a:rPr lang="tr-TR" dirty="0" err="1" smtClean="0"/>
              <a:t>diýilse</a:t>
            </a:r>
            <a:r>
              <a:rPr lang="tr-TR" dirty="0" smtClean="0"/>
              <a:t>-de, onuň ady </a:t>
            </a:r>
            <a:r>
              <a:rPr lang="tr-TR" dirty="0" err="1" smtClean="0"/>
              <a:t>mazmunyna</a:t>
            </a:r>
            <a:r>
              <a:rPr lang="tr-TR" dirty="0" smtClean="0"/>
              <a:t> </a:t>
            </a:r>
            <a:r>
              <a:rPr lang="tr-TR" dirty="0" err="1" smtClean="0"/>
              <a:t>laýyk</a:t>
            </a:r>
            <a:r>
              <a:rPr lang="tr-TR" dirty="0" smtClean="0"/>
              <a:t> </a:t>
            </a:r>
            <a:r>
              <a:rPr lang="tr-TR" dirty="0" err="1" smtClean="0"/>
              <a:t>gelmeýär</a:t>
            </a:r>
            <a:r>
              <a:rPr lang="tr-TR" dirty="0" smtClean="0"/>
              <a:t>. </a:t>
            </a:r>
            <a:r>
              <a:rPr lang="tr-TR" dirty="0" err="1" smtClean="0"/>
              <a:t>Beýleki</a:t>
            </a:r>
            <a:r>
              <a:rPr lang="tr-TR" dirty="0" smtClean="0"/>
              <a:t> düşümleriň ady </a:t>
            </a:r>
            <a:r>
              <a:rPr lang="tr-TR" dirty="0" err="1" smtClean="0"/>
              <a:t>mazmunyna</a:t>
            </a:r>
            <a:r>
              <a:rPr lang="tr-TR" dirty="0" smtClean="0"/>
              <a:t> </a:t>
            </a:r>
            <a:r>
              <a:rPr lang="tr-TR" dirty="0" err="1" smtClean="0"/>
              <a:t>gabat</a:t>
            </a:r>
            <a:r>
              <a:rPr lang="tr-TR" dirty="0" smtClean="0"/>
              <a:t> </a:t>
            </a:r>
            <a:r>
              <a:rPr lang="tr-TR" dirty="0" err="1" smtClean="0"/>
              <a:t>gelýär</a:t>
            </a:r>
            <a:r>
              <a:rPr lang="tr-TR" dirty="0" smtClean="0"/>
              <a:t>. Şu düşüm </a:t>
            </a:r>
            <a:r>
              <a:rPr lang="tr-TR" dirty="0" err="1" smtClean="0"/>
              <a:t>rus</a:t>
            </a:r>
            <a:r>
              <a:rPr lang="tr-TR" dirty="0" smtClean="0"/>
              <a:t> dilinden </a:t>
            </a:r>
            <a:r>
              <a:rPr lang="tr-TR" dirty="0" err="1" smtClean="0"/>
              <a:t>terjime</a:t>
            </a:r>
            <a:r>
              <a:rPr lang="tr-TR" dirty="0" smtClean="0"/>
              <a:t> edilip, </a:t>
            </a:r>
            <a:r>
              <a:rPr lang="tr-TR" dirty="0" err="1" smtClean="0"/>
              <a:t>tötänden</a:t>
            </a:r>
            <a:r>
              <a:rPr lang="tr-TR" dirty="0" smtClean="0"/>
              <a:t> </a:t>
            </a:r>
            <a:r>
              <a:rPr lang="tr-TR" dirty="0" err="1" smtClean="0"/>
              <a:t>dakylan</a:t>
            </a:r>
            <a:r>
              <a:rPr lang="tr-TR" dirty="0" smtClean="0"/>
              <a:t> at </a:t>
            </a:r>
            <a:r>
              <a:rPr lang="tr-TR" dirty="0" err="1" smtClean="0"/>
              <a:t>alypdyr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Ýeňiş</a:t>
            </a:r>
            <a:r>
              <a:rPr lang="tr-TR" dirty="0" smtClean="0"/>
              <a:t> düşüm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kimi?,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nämäni</a:t>
            </a:r>
            <a:r>
              <a:rPr lang="tr-TR" b="1" dirty="0" smtClean="0"/>
              <a:t>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niräni</a:t>
            </a:r>
            <a:r>
              <a:rPr lang="tr-TR" b="1" dirty="0" smtClean="0"/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/>
              <a:t>Türkmen dilinde </a:t>
            </a:r>
            <a:r>
              <a:rPr lang="tr-TR" sz="2200" b="1" dirty="0" err="1" smtClean="0"/>
              <a:t>ýeňiş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düşümiň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goşulmasy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hökmünde</a:t>
            </a:r>
            <a:endParaRPr lang="tr-TR" sz="2200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-y</a:t>
            </a:r>
          </a:p>
          <a:p>
            <a:pPr algn="just">
              <a:buFont typeface="Wingdings" pitchFamily="2" charset="2"/>
              <a:buChar char="v"/>
            </a:pP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-i</a:t>
            </a:r>
          </a:p>
          <a:p>
            <a:pPr algn="just">
              <a:buFont typeface="Wingdings" pitchFamily="2" charset="2"/>
              <a:buChar char="v"/>
            </a:pP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</a:t>
            </a:r>
            <a:r>
              <a:rPr lang="tr-TR" sz="2200" b="1" dirty="0" err="1" smtClean="0">
                <a:solidFill>
                  <a:srgbClr val="FF0000"/>
                </a:solidFill>
              </a:rPr>
              <a:t>ny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</a:t>
            </a:r>
            <a:r>
              <a:rPr lang="tr-TR" sz="2200" b="1" dirty="0" err="1" smtClean="0">
                <a:solidFill>
                  <a:srgbClr val="FF0000"/>
                </a:solidFill>
              </a:rPr>
              <a:t>ni</a:t>
            </a:r>
            <a:r>
              <a:rPr lang="tr-TR" sz="2200" b="1" dirty="0" smtClean="0">
                <a:solidFill>
                  <a:srgbClr val="FF0000"/>
                </a:solidFill>
              </a:rPr>
              <a:t>                         </a:t>
            </a:r>
            <a:endParaRPr lang="tr-TR" sz="2200" b="1" dirty="0" smtClean="0"/>
          </a:p>
          <a:p>
            <a:pPr algn="ctr"/>
            <a:r>
              <a:rPr lang="tr-TR" sz="2200" b="1" dirty="0" err="1" smtClean="0"/>
              <a:t>goşulmalary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bellenilýär</a:t>
            </a:r>
            <a:r>
              <a:rPr lang="tr-TR" sz="2200" b="1" dirty="0" smtClean="0"/>
              <a:t>. 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92896"/>
            <a:ext cx="676875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ctr"/>
            <a:r>
              <a:rPr lang="tr-TR" b="1" dirty="0" smtClean="0"/>
              <a:t>1.</a:t>
            </a:r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-y/-i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soňy</a:t>
            </a:r>
            <a:r>
              <a:rPr lang="tr-TR" b="1" dirty="0" smtClean="0">
                <a:solidFill>
                  <a:srgbClr val="FF0000"/>
                </a:solidFill>
              </a:rPr>
              <a:t> çekimsiz seslere </a:t>
            </a:r>
            <a:r>
              <a:rPr lang="tr-TR" b="1" dirty="0" err="1" smtClean="0">
                <a:solidFill>
                  <a:srgbClr val="FF0000"/>
                </a:solidFill>
              </a:rPr>
              <a:t>gutaran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/>
            <a:endParaRPr lang="tr-TR" dirty="0" smtClean="0"/>
          </a:p>
          <a:p>
            <a:pPr marL="342900" indent="-342900" algn="ctr"/>
            <a:r>
              <a:rPr lang="tr-TR" b="1" dirty="0" smtClean="0"/>
              <a:t>atlara </a:t>
            </a:r>
            <a:r>
              <a:rPr lang="tr-TR" b="1" dirty="0" err="1" smtClean="0"/>
              <a:t>goşulýar</a:t>
            </a:r>
            <a:r>
              <a:rPr lang="tr-TR" b="1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Jereni</a:t>
            </a:r>
            <a:r>
              <a:rPr lang="tr-TR" b="1" dirty="0" smtClean="0"/>
              <a:t> gör,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gazany</a:t>
            </a:r>
            <a:r>
              <a:rPr lang="tr-TR" b="1" dirty="0" smtClean="0"/>
              <a:t> </a:t>
            </a:r>
            <a:r>
              <a:rPr lang="tr-TR" b="1" dirty="0" err="1" smtClean="0"/>
              <a:t>ýuw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kitaby</a:t>
            </a:r>
            <a:r>
              <a:rPr lang="tr-TR" b="1" dirty="0" smtClean="0"/>
              <a:t> </a:t>
            </a:r>
            <a:r>
              <a:rPr lang="tr-TR" b="1" dirty="0" err="1" smtClean="0"/>
              <a:t>aldym</a:t>
            </a:r>
            <a:r>
              <a:rPr lang="tr-TR" b="1" dirty="0" smtClean="0"/>
              <a:t>. </a:t>
            </a:r>
          </a:p>
          <a:p>
            <a:pPr marL="342900" indent="-342900"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2.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soňy</a:t>
            </a:r>
            <a:r>
              <a:rPr lang="tr-TR" b="1" dirty="0" smtClean="0">
                <a:solidFill>
                  <a:srgbClr val="FF0000"/>
                </a:solidFill>
              </a:rPr>
              <a:t> çekimli seslere </a:t>
            </a:r>
            <a:r>
              <a:rPr lang="tr-TR" b="1" dirty="0" err="1" smtClean="0">
                <a:solidFill>
                  <a:srgbClr val="FF0000"/>
                </a:solidFill>
              </a:rPr>
              <a:t>gutaran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yzyna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Düşüm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 sözüň </a:t>
            </a:r>
            <a:r>
              <a:rPr lang="tr-TR" dirty="0" err="1" smtClean="0"/>
              <a:t>soňundaky</a:t>
            </a:r>
            <a:r>
              <a:rPr lang="tr-TR" dirty="0" smtClean="0"/>
              <a:t> çekimli </a:t>
            </a:r>
            <a:r>
              <a:rPr lang="tr-TR" dirty="0" err="1" smtClean="0"/>
              <a:t>gepleşikde</a:t>
            </a:r>
            <a:r>
              <a:rPr lang="tr-TR" dirty="0" smtClean="0"/>
              <a:t> uzyn </a:t>
            </a:r>
            <a:r>
              <a:rPr lang="tr-TR" dirty="0" err="1" smtClean="0"/>
              <a:t>aýdylýar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gala – gala:</a:t>
            </a:r>
            <a:r>
              <a:rPr lang="tr-TR" b="1" dirty="0" err="1" smtClean="0"/>
              <a:t>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oba – oba:</a:t>
            </a:r>
            <a:r>
              <a:rPr lang="tr-TR" b="1" dirty="0" err="1" smtClean="0"/>
              <a:t>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geçi – geçi:</a:t>
            </a:r>
            <a:r>
              <a:rPr lang="tr-TR" b="1" dirty="0" err="1" smtClean="0"/>
              <a:t>ni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69033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b) </a:t>
            </a:r>
            <a:r>
              <a:rPr lang="tr-TR" b="1" dirty="0" smtClean="0">
                <a:solidFill>
                  <a:srgbClr val="FF0000"/>
                </a:solidFill>
              </a:rPr>
              <a:t>III </a:t>
            </a:r>
            <a:r>
              <a:rPr lang="tr-TR" b="1" dirty="0" err="1" smtClean="0">
                <a:solidFill>
                  <a:srgbClr val="FF0000"/>
                </a:solidFill>
              </a:rPr>
              <a:t>şahs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kabul eden, </a:t>
            </a:r>
            <a:r>
              <a:rPr lang="tr-TR" dirty="0" err="1" smtClean="0"/>
              <a:t>ýagny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üýtgän</a:t>
            </a:r>
            <a:r>
              <a:rPr lang="tr-TR" b="1" dirty="0" smtClean="0">
                <a:solidFill>
                  <a:srgbClr val="FF0000"/>
                </a:solidFill>
              </a:rPr>
              <a:t> sözleriň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hem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III şahsyň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uzalmaýar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Enesini</a:t>
            </a:r>
            <a:r>
              <a:rPr lang="tr-TR" dirty="0" smtClean="0"/>
              <a:t> gör-de, </a:t>
            </a:r>
            <a:r>
              <a:rPr lang="tr-TR" dirty="0" err="1" smtClean="0"/>
              <a:t>gyzyny</a:t>
            </a:r>
            <a:r>
              <a:rPr lang="tr-TR" dirty="0" smtClean="0"/>
              <a:t> al, </a:t>
            </a:r>
            <a:r>
              <a:rPr lang="tr-TR" dirty="0" err="1" smtClean="0"/>
              <a:t>gyrasyny</a:t>
            </a:r>
            <a:r>
              <a:rPr lang="tr-TR" dirty="0" smtClean="0"/>
              <a:t> gör-de, bizini al.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nusgawy</a:t>
            </a:r>
            <a:r>
              <a:rPr lang="tr-TR" dirty="0" smtClean="0"/>
              <a:t> </a:t>
            </a:r>
            <a:r>
              <a:rPr lang="tr-TR" dirty="0" err="1" smtClean="0"/>
              <a:t>edebiýatynyň</a:t>
            </a:r>
            <a:r>
              <a:rPr lang="tr-TR" dirty="0" smtClean="0"/>
              <a:t> dilinde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ny</a:t>
            </a:r>
            <a:r>
              <a:rPr lang="tr-TR" b="1" dirty="0" smtClean="0"/>
              <a:t>/-</a:t>
            </a:r>
            <a:r>
              <a:rPr lang="tr-TR" b="1" dirty="0" err="1" smtClean="0"/>
              <a:t>ni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çekimsiz seslere </a:t>
            </a:r>
            <a:r>
              <a:rPr lang="tr-TR" b="1" dirty="0" err="1" smtClean="0"/>
              <a:t>gutaran</a:t>
            </a:r>
            <a:r>
              <a:rPr lang="tr-TR" b="1" dirty="0" smtClean="0"/>
              <a:t> sözlere </a:t>
            </a:r>
            <a:r>
              <a:rPr lang="tr-TR" dirty="0" smtClean="0"/>
              <a:t>hem </a:t>
            </a:r>
            <a:r>
              <a:rPr lang="tr-TR" dirty="0" err="1" smtClean="0"/>
              <a:t>goşulýar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Tahyr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begni</a:t>
            </a:r>
            <a:r>
              <a:rPr lang="tr-TR" dirty="0" smtClean="0"/>
              <a:t> </a:t>
            </a:r>
            <a:r>
              <a:rPr lang="tr-TR" dirty="0" err="1" smtClean="0"/>
              <a:t>öldürgen</a:t>
            </a:r>
            <a:r>
              <a:rPr lang="tr-TR" dirty="0" smtClean="0"/>
              <a:t>, bir </a:t>
            </a:r>
            <a:r>
              <a:rPr lang="tr-TR" dirty="0" err="1" smtClean="0"/>
              <a:t>türpe</a:t>
            </a:r>
            <a:r>
              <a:rPr lang="tr-TR" dirty="0" smtClean="0"/>
              <a:t> </a:t>
            </a:r>
            <a:r>
              <a:rPr lang="tr-TR" dirty="0" err="1" smtClean="0"/>
              <a:t>jenan</a:t>
            </a:r>
            <a:r>
              <a:rPr lang="tr-TR" dirty="0" smtClean="0"/>
              <a:t> ses-sen.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Dostlarga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derdimn</a:t>
            </a:r>
            <a:r>
              <a:rPr lang="tr-TR" dirty="0" err="1" smtClean="0"/>
              <a:t>i</a:t>
            </a:r>
            <a:r>
              <a:rPr lang="tr-TR" dirty="0" smtClean="0"/>
              <a:t> beýan </a:t>
            </a:r>
            <a:r>
              <a:rPr lang="tr-TR" dirty="0" err="1" smtClean="0"/>
              <a:t>eýläýin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käbir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lebap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şiwelerinde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döwürde</a:t>
            </a:r>
            <a:r>
              <a:rPr lang="tr-TR" dirty="0" smtClean="0"/>
              <a:t> hem çekimsiz sese </a:t>
            </a:r>
            <a:r>
              <a:rPr lang="tr-TR" dirty="0" err="1" smtClean="0"/>
              <a:t>gutaran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mekdepni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Ergeşni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adamny</a:t>
            </a:r>
            <a:r>
              <a:rPr lang="tr-TR" b="1" dirty="0" smtClean="0"/>
              <a:t>…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1152</TotalTime>
  <Words>1156</Words>
  <Application>Microsoft Office PowerPoint</Application>
  <PresentationFormat>Ekran Gösterisi (4:3)</PresentationFormat>
  <Paragraphs>306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175</cp:revision>
  <dcterms:created xsi:type="dcterms:W3CDTF">2016-09-19T14:10:52Z</dcterms:created>
  <dcterms:modified xsi:type="dcterms:W3CDTF">2018-04-24T06:35:54Z</dcterms:modified>
</cp:coreProperties>
</file>