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5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79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7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61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35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73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38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9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5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44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46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9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6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93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6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1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0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202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8442" y="1060801"/>
            <a:ext cx="9104968" cy="2087581"/>
          </a:xfrm>
        </p:spPr>
        <p:txBody>
          <a:bodyPr/>
          <a:lstStyle/>
          <a:p>
            <a:r>
              <a:rPr lang="tr-TR" sz="5400" b="1" u="sng" dirty="0">
                <a:latin typeface="Constantia"/>
                <a:cs typeface="Calibri"/>
              </a:rPr>
              <a:t>A.Ü. GAMA MYO.  Elektrik ve Enerji Bölümü</a:t>
            </a:r>
            <a:r>
              <a:rPr lang="tr-TR" sz="5400" b="1" dirty="0">
                <a:latin typeface="Constantia"/>
                <a:cs typeface="Calibri"/>
              </a:rPr>
              <a:t> </a:t>
            </a:r>
            <a:endParaRPr lang="tr-TR" sz="5400">
              <a:latin typeface="Constantia"/>
              <a:cs typeface="Calibri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51442" y="3517379"/>
            <a:ext cx="662096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000" b="1" dirty="0"/>
              <a:t>Temel elektronik </a:t>
            </a:r>
          </a:p>
          <a:p>
            <a:r>
              <a:rPr lang="tr-TR" sz="4000" b="1" dirty="0"/>
              <a:t>5. hafta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12C194-2704-4948-8A3C-041E817A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2C851BB-007E-4DAC-8FE5-F51CA7D4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186243-DF50-42FE-93D5-2CF7EE35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23" y="1423102"/>
            <a:ext cx="7053542" cy="1400530"/>
          </a:xfrm>
        </p:spPr>
        <p:txBody>
          <a:bodyPr/>
          <a:lstStyle/>
          <a:p>
            <a:r>
              <a:rPr lang="tr-TR" sz="5400" b="1" u="sng" dirty="0"/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CEBCA7-83EA-4F42-AE69-E3754733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08" y="2762045"/>
            <a:ext cx="670990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4000" b="1" dirty="0"/>
              <a:t>ORTAK BEYZLİ DEVRELER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49A369-03F5-41F2-B6BD-78026BB2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9EA26D-307D-4A71-92D7-1302B5A3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8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2C4D77-4A83-473B-9C5C-F0D9A8DF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49" y="499371"/>
            <a:ext cx="6521698" cy="1400530"/>
          </a:xfrm>
        </p:spPr>
        <p:txBody>
          <a:bodyPr/>
          <a:lstStyle/>
          <a:p>
            <a:r>
              <a:rPr lang="tr-TR" b="1" dirty="0"/>
              <a:t>ORTAK BEYZLİ DEVRELER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B237BC-2C20-4FC6-B89F-AA9A894A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8" y="1353123"/>
            <a:ext cx="8911930" cy="5305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Ortak </a:t>
            </a:r>
            <a:r>
              <a:rPr lang="tr-TR" dirty="0" err="1"/>
              <a:t>beyz</a:t>
            </a:r>
            <a:r>
              <a:rPr lang="tr-TR" dirty="0"/>
              <a:t> bağlantısı aşağıdaki şekilde verilmiştir. Ortak –</a:t>
            </a:r>
            <a:r>
              <a:rPr lang="tr-TR" dirty="0" err="1"/>
              <a:t>beyz</a:t>
            </a:r>
            <a:r>
              <a:rPr lang="tr-TR" dirty="0"/>
              <a:t> terimi beyzin devrenin hem giriş hem de çıkışı için ortak olmasından kaynaklanmaktadır. Akım kazancı her zaman 1' den azdır ve </a:t>
            </a:r>
            <a:r>
              <a:rPr lang="tr-TR" dirty="0" err="1"/>
              <a:t>Ic</a:t>
            </a:r>
            <a:r>
              <a:rPr lang="tr-TR" dirty="0"/>
              <a:t> /I</a:t>
            </a:r>
            <a:r>
              <a:rPr lang="tr-TR" sz="1000" dirty="0"/>
              <a:t>E </a:t>
            </a:r>
            <a:r>
              <a:rPr lang="tr-TR" dirty="0"/>
              <a:t>'</a:t>
            </a:r>
            <a:r>
              <a:rPr lang="tr-TR" dirty="0" err="1"/>
              <a:t>dir</a:t>
            </a:r>
            <a:r>
              <a:rPr lang="tr-TR" dirty="0"/>
              <a:t>. Gerilim kazancı yüksektir ve genellikle 50 ile 300 arasındadır. Çünkü kazanç ifadesi </a:t>
            </a:r>
            <a:r>
              <a:rPr lang="tr-TR" dirty="0" err="1"/>
              <a:t>Rc</a:t>
            </a:r>
            <a:r>
              <a:rPr lang="tr-TR" dirty="0"/>
              <a:t> / r</a:t>
            </a:r>
            <a:r>
              <a:rPr lang="tr-TR" sz="1000" dirty="0"/>
              <a:t>e </a:t>
            </a:r>
            <a:r>
              <a:rPr lang="tr-TR" dirty="0"/>
              <a:t>'</a:t>
            </a:r>
            <a:r>
              <a:rPr lang="tr-TR" dirty="0" err="1"/>
              <a:t>dir</a:t>
            </a:r>
            <a:r>
              <a:rPr lang="tr-TR" dirty="0"/>
              <a:t>. (Yaklaşık olarak giriş ve çıkış akımları birbirine eşittir. ) Giriş direnci E-B arası doğru polarma olduğundan çok düşüktür. Genellikle 20Ω civarındadır. Çıkış direnci ise C-B arası ters polarma olduğundan MΩ '</a:t>
            </a:r>
            <a:r>
              <a:rPr lang="tr-TR" dirty="0" err="1"/>
              <a:t>lar</a:t>
            </a:r>
            <a:r>
              <a:rPr lang="tr-TR" dirty="0"/>
              <a:t> seviyesine çıkacak kadar yüksektir. Çıkış sinyali giriş sinyaline göre aynı fazlıdır. Bu devre genellikle düşük empedanslı bir çıkışa sahip bir devreyi yüksek empedanslı </a:t>
            </a:r>
            <a:r>
              <a:rPr lang="tr-TR" dirty="0" err="1"/>
              <a:t>gitiş</a:t>
            </a:r>
            <a:r>
              <a:rPr lang="tr-TR" dirty="0"/>
              <a:t> empedansına sahip bir devreye empedans yoğunluğunu sağlaması için kullanılır. Bu devre genellikle video frekanslı (VHF) yerlerde kullanılır 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1B7BB8-C9A5-4E4C-BABE-3F9E090D0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1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75054CA-C586-48FD-820A-983DBCFE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3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C94C73-EF92-4E15-B27D-63D220C6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41" y="294097"/>
            <a:ext cx="7053542" cy="1400530"/>
          </a:xfrm>
        </p:spPr>
        <p:txBody>
          <a:bodyPr/>
          <a:lstStyle/>
          <a:p>
            <a:r>
              <a:rPr lang="tr-TR" b="1" dirty="0"/>
              <a:t>ORTAK BEYZLİ DEVRELER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687B8C-A3B1-4DB6-97AF-24EFF050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0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8E700BD-7A71-426A-BE7E-2EC87452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6" name="Resim 7" descr="saat içeren bir resim&#10;&#10;Yüksek güvenilirlikle oluşturulmuş açıklama">
            <a:extLst>
              <a:ext uri="{FF2B5EF4-FFF2-40B4-BE49-F238E27FC236}">
                <a16:creationId xmlns:a16="http://schemas.microsoft.com/office/drawing/2014/main" id="{701EFD44-5C2C-4E86-82C8-88F17D6F7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6" t="1039" r="1034" b="-2894"/>
          <a:stretch/>
        </p:blipFill>
        <p:spPr>
          <a:xfrm>
            <a:off x="372143" y="2227385"/>
            <a:ext cx="8577712" cy="400674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44B6C50-5A9D-418E-9013-5563456B1A70}"/>
              </a:ext>
            </a:extLst>
          </p:cNvPr>
          <p:cNvSpPr txBox="1"/>
          <p:nvPr/>
        </p:nvSpPr>
        <p:spPr>
          <a:xfrm>
            <a:off x="1355553" y="1639230"/>
            <a:ext cx="6612771" cy="4770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500" b="1" dirty="0"/>
              <a:t>Ortak </a:t>
            </a:r>
            <a:r>
              <a:rPr lang="tr-TR" sz="2500" b="1" dirty="0" err="1"/>
              <a:t>Beyz</a:t>
            </a:r>
            <a:r>
              <a:rPr lang="tr-TR" sz="2500" b="1" dirty="0"/>
              <a:t> Bağlantılı </a:t>
            </a:r>
            <a:r>
              <a:rPr lang="tr-TR" sz="2500" b="1" dirty="0" err="1"/>
              <a:t>Transistör</a:t>
            </a:r>
          </a:p>
        </p:txBody>
      </p:sp>
    </p:spTree>
    <p:extLst>
      <p:ext uri="{BB962C8B-B14F-4D97-AF65-F5344CB8AC3E}">
        <p14:creationId xmlns:p14="http://schemas.microsoft.com/office/powerpoint/2010/main" val="144939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63F57E-6364-453C-81AD-C72FF22E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560" y="619986"/>
            <a:ext cx="7053542" cy="1400530"/>
          </a:xfrm>
        </p:spPr>
        <p:txBody>
          <a:bodyPr/>
          <a:lstStyle/>
          <a:p>
            <a:r>
              <a:rPr lang="tr-TR" b="1" dirty="0"/>
              <a:t>ORTAK BEYZLİ DEVRELER</a:t>
            </a:r>
          </a:p>
        </p:txBody>
      </p:sp>
      <p:pic>
        <p:nvPicPr>
          <p:cNvPr id="8" name="Resim 8">
            <a:extLst>
              <a:ext uri="{FF2B5EF4-FFF2-40B4-BE49-F238E27FC236}">
                <a16:creationId xmlns:a16="http://schemas.microsoft.com/office/drawing/2014/main" id="{DE887B7F-5961-43A2-8143-308F7478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9" y="1985508"/>
            <a:ext cx="8995902" cy="414444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85F0ABE-6D14-48CC-A008-D5AFE907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CED5877-480A-4321-BC17-CEBB8113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4422ED6-1017-459D-BB1D-2B82805100B4}"/>
              </a:ext>
            </a:extLst>
          </p:cNvPr>
          <p:cNvSpPr txBox="1"/>
          <p:nvPr/>
        </p:nvSpPr>
        <p:spPr>
          <a:xfrm>
            <a:off x="-115594" y="1463748"/>
            <a:ext cx="9389624" cy="4770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500" b="1" dirty="0"/>
              <a:t>Ortak Beyz Bağlantılı Transistörün Giriş Karakteristiği </a:t>
            </a:r>
          </a:p>
        </p:txBody>
      </p:sp>
    </p:spTree>
    <p:extLst>
      <p:ext uri="{BB962C8B-B14F-4D97-AF65-F5344CB8AC3E}">
        <p14:creationId xmlns:p14="http://schemas.microsoft.com/office/powerpoint/2010/main" val="402863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648528-1D7C-4732-A6E0-8745C9AB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71" y="298725"/>
            <a:ext cx="6942030" cy="1038116"/>
          </a:xfrm>
        </p:spPr>
        <p:txBody>
          <a:bodyPr/>
          <a:lstStyle/>
          <a:p>
            <a:r>
              <a:rPr lang="tr-TR" b="1" dirty="0"/>
              <a:t>ORTAK BEYZLİ DEVRELER</a:t>
            </a:r>
          </a:p>
        </p:txBody>
      </p:sp>
      <p:pic>
        <p:nvPicPr>
          <p:cNvPr id="4" name="Resim 5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B0FE7F3F-BCF4-4B2B-9DA9-7028CCC70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96" y="1625456"/>
            <a:ext cx="8169854" cy="520838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2C1E8F4-182B-400A-9630-F24908F6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6E4C99F-932E-49F1-BEB4-6F3A30AC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1D18B35-C0ED-44B6-9C03-090F5E753158}"/>
              </a:ext>
            </a:extLst>
          </p:cNvPr>
          <p:cNvSpPr txBox="1"/>
          <p:nvPr/>
        </p:nvSpPr>
        <p:spPr>
          <a:xfrm>
            <a:off x="-148782" y="1145970"/>
            <a:ext cx="9152910" cy="4770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500" b="1" dirty="0"/>
              <a:t>Ortak </a:t>
            </a:r>
            <a:r>
              <a:rPr lang="tr-TR" sz="2500" b="1" dirty="0" err="1"/>
              <a:t>Beyz</a:t>
            </a:r>
            <a:r>
              <a:rPr lang="tr-TR" sz="2500" b="1" dirty="0"/>
              <a:t> Bağlı </a:t>
            </a:r>
            <a:r>
              <a:rPr lang="tr-TR" sz="2500" b="1" dirty="0" err="1"/>
              <a:t>Transistörün</a:t>
            </a:r>
            <a:r>
              <a:rPr lang="tr-TR" sz="2500" b="1" dirty="0"/>
              <a:t> Çıkış Karakteristiği</a:t>
            </a:r>
          </a:p>
        </p:txBody>
      </p:sp>
    </p:spTree>
    <p:extLst>
      <p:ext uri="{BB962C8B-B14F-4D97-AF65-F5344CB8AC3E}">
        <p14:creationId xmlns:p14="http://schemas.microsoft.com/office/powerpoint/2010/main" val="193439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3315DA-59CD-48E1-90DD-936FBD62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28" y="527059"/>
            <a:ext cx="7053542" cy="1400530"/>
          </a:xfrm>
        </p:spPr>
        <p:txBody>
          <a:bodyPr/>
          <a:lstStyle/>
          <a:p>
            <a:r>
              <a:rPr lang="tr-TR" b="1" dirty="0"/>
              <a:t>ORTAK BEYZLİ DEVRELER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FDED70-4BBF-4B10-9097-F1CB890D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85" y="1301623"/>
            <a:ext cx="8652076" cy="50782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b="1" dirty="0" err="1"/>
              <a:t>Transistörün</a:t>
            </a:r>
            <a:r>
              <a:rPr lang="tr-TR" b="1" dirty="0"/>
              <a:t> Gerilim Yükseltme Özelliği </a:t>
            </a:r>
          </a:p>
          <a:p>
            <a:pPr>
              <a:buNone/>
            </a:pPr>
            <a:r>
              <a:rPr lang="tr-TR" dirty="0"/>
              <a:t>Aşağıdaki şekilde ortak </a:t>
            </a:r>
            <a:r>
              <a:rPr lang="tr-TR" dirty="0" err="1"/>
              <a:t>beyz</a:t>
            </a:r>
            <a:r>
              <a:rPr lang="tr-TR" dirty="0"/>
              <a:t> bağlantısının yükseltme etkisini gösteren örnek bir devre görülmektedir. Ortak </a:t>
            </a:r>
            <a:r>
              <a:rPr lang="tr-TR" dirty="0" err="1"/>
              <a:t>beyz</a:t>
            </a:r>
            <a:r>
              <a:rPr lang="tr-TR" dirty="0"/>
              <a:t> bağlantısının giriş direnci çok düşüktür ve tipik olarak 10Ω  ile 100Ω   arasında değişir. Çıkış direnci ise çok yüksektir ve tipik olarak 50 </a:t>
            </a:r>
            <a:r>
              <a:rPr lang="tr-TR" dirty="0" err="1"/>
              <a:t>kΩ</a:t>
            </a:r>
            <a:r>
              <a:rPr lang="tr-TR" dirty="0"/>
              <a:t> ile 1MΩ arasındadır. Bu dirençlerin farklı olmasının sebebi giriş doğru polarma iken çıkış ters polarmadır . Aşağıdaki devrenin gerilim kazancını hesaplayacak olursak ;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1DC57C-031F-4B6F-A7D6-732A2FC8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4255586-D1F2-431F-AE1D-8DBEA625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10" name="Resim 10" descr="saat, gök, 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8D147B0E-844E-4DAF-9301-DD32B479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84" y="4019990"/>
            <a:ext cx="7070271" cy="24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3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839647-B9A4-45AC-B737-534E6878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80" y="452718"/>
            <a:ext cx="7053542" cy="1400530"/>
          </a:xfrm>
        </p:spPr>
        <p:txBody>
          <a:bodyPr/>
          <a:lstStyle/>
          <a:p>
            <a:r>
              <a:rPr lang="tr-TR" b="1" dirty="0"/>
              <a:t>ORTAK BEYZLİ DEVRELER</a:t>
            </a:r>
          </a:p>
        </p:txBody>
      </p:sp>
      <p:pic>
        <p:nvPicPr>
          <p:cNvPr id="8" name="Resim 8" descr="metin içeren bir resim&#10;&#10;Çok yüksek güvenilirlikle oluşturulmuş açıklama">
            <a:extLst>
              <a:ext uri="{FF2B5EF4-FFF2-40B4-BE49-F238E27FC236}">
                <a16:creationId xmlns:a16="http://schemas.microsoft.com/office/drawing/2014/main" id="{8E30B36A-B12F-4D34-AB47-99AC636DC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04" y="1543789"/>
            <a:ext cx="8842824" cy="38666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A1B5E14-B44F-4F44-B170-AF82805C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4B309D3-18DB-4582-B79E-32E36FF8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F0B72C3-F664-4741-A918-08F48A5FC713}"/>
              </a:ext>
            </a:extLst>
          </p:cNvPr>
          <p:cNvSpPr txBox="1"/>
          <p:nvPr/>
        </p:nvSpPr>
        <p:spPr>
          <a:xfrm>
            <a:off x="-65314" y="5527226"/>
            <a:ext cx="918278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Ortak </a:t>
            </a:r>
            <a:r>
              <a:rPr lang="tr-TR" b="1" dirty="0" err="1"/>
              <a:t>beyz</a:t>
            </a:r>
            <a:r>
              <a:rPr lang="tr-TR" b="1" dirty="0"/>
              <a:t> bağlantısında gerilim kazancı tipik olarak 50 ile 300 arasındadır. Akım kazancı her zaman 1 den küçüktür. Burada </a:t>
            </a:r>
            <a:r>
              <a:rPr lang="tr-TR" b="1" dirty="0" err="1"/>
              <a:t>transistörün</a:t>
            </a:r>
            <a:r>
              <a:rPr lang="tr-TR" b="1" dirty="0"/>
              <a:t> yükseltme etkisi, giriş akımının düşük dirençli bir devreden yüksek dirençli bir devreye transferinden kaynaklanmaktadır .</a:t>
            </a:r>
          </a:p>
        </p:txBody>
      </p:sp>
    </p:spTree>
    <p:extLst>
      <p:ext uri="{BB962C8B-B14F-4D97-AF65-F5344CB8AC3E}">
        <p14:creationId xmlns:p14="http://schemas.microsoft.com/office/powerpoint/2010/main" val="161487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422DDE-1534-4344-B349-BA35E9B7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35" y="2005473"/>
            <a:ext cx="9143318" cy="1420152"/>
          </a:xfrm>
        </p:spPr>
        <p:txBody>
          <a:bodyPr/>
          <a:lstStyle/>
          <a:p>
            <a:pPr algn="ctr"/>
            <a:r>
              <a:rPr lang="tr-TR" sz="5400" b="1" dirty="0"/>
              <a:t>KAYNAKÇA</a:t>
            </a:r>
            <a:br>
              <a:rPr lang="tr-TR" sz="54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tr-TR" sz="2200" dirty="0" err="1"/>
              <a:t>Demirel,Hüseyin</a:t>
            </a:r>
            <a:r>
              <a:rPr lang="tr-TR" sz="2200" dirty="0"/>
              <a:t>. Temel Elektronik-1/ İSTANBUL : BİRSEN YAYIMEVİ 2015 </a:t>
            </a:r>
            <a:r>
              <a:rPr lang="tr-TR" sz="2200" b="1" dirty="0"/>
              <a:t> </a:t>
            </a: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16BB9B-5496-400C-BE63-709C3327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9" y="4010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53611FD-89D2-4D58-AC15-FC03C81D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0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İyon</vt:lpstr>
      <vt:lpstr>A.Ü. GAMA MYO.  Elektrik ve Enerji Bölümü </vt:lpstr>
      <vt:lpstr>İÇİNDEKİLER</vt:lpstr>
      <vt:lpstr>ORTAK BEYZLİ DEVRELER </vt:lpstr>
      <vt:lpstr>ORTAK BEYZLİ DEVRELER </vt:lpstr>
      <vt:lpstr>ORTAK BEYZLİ DEVRELER</vt:lpstr>
      <vt:lpstr>ORTAK BEYZLİ DEVRELER</vt:lpstr>
      <vt:lpstr>ORTAK BEYZLİ DEVRELER </vt:lpstr>
      <vt:lpstr>ORTAK BEYZLİ DEVRELER</vt:lpstr>
      <vt:lpstr>KAYNAKÇA Demirel,Hüseyin. Temel Elektronik-1/ İSTANBUL : BİRSEN YAYIMEVİ 2015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  Elektrik ve Enerji Bölümü </dc:title>
  <dc:creator/>
  <cp:lastModifiedBy/>
  <cp:revision>9</cp:revision>
  <dcterms:created xsi:type="dcterms:W3CDTF">2012-08-15T22:53:30Z</dcterms:created>
  <dcterms:modified xsi:type="dcterms:W3CDTF">2018-04-24T19:06:58Z</dcterms:modified>
</cp:coreProperties>
</file>