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14. ders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Ankara’da müzeler</a:t>
            </a:r>
          </a:p>
          <a:p>
            <a:r>
              <a:rPr lang="tr-TR" dirty="0" smtClean="0"/>
              <a:t>Ankara’ da geleneksel sanatlar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Ankara’da bazı müzeler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Anadolu Medeniyetleri</a:t>
            </a:r>
          </a:p>
          <a:p>
            <a:r>
              <a:rPr lang="tr-TR" dirty="0" smtClean="0"/>
              <a:t>Etnografya, </a:t>
            </a:r>
          </a:p>
          <a:p>
            <a:r>
              <a:rPr lang="tr-TR" dirty="0" smtClean="0"/>
              <a:t>Anıtkabir Atatürk ve Kurtuluş Savaşı, </a:t>
            </a:r>
          </a:p>
          <a:p>
            <a:r>
              <a:rPr lang="tr-TR" dirty="0" smtClean="0"/>
              <a:t>Ankara Üniversitesi Ziraat Fakültesi, </a:t>
            </a:r>
          </a:p>
          <a:p>
            <a:r>
              <a:rPr lang="tr-TR" dirty="0" smtClean="0"/>
              <a:t>Ankara Vakıf Eserleri, </a:t>
            </a:r>
          </a:p>
          <a:p>
            <a:r>
              <a:rPr lang="tr-TR" dirty="0" smtClean="0"/>
              <a:t>Beypazarı Tarih ve Kültür,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Ankara’da bazı müzeler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Cumhurbaşkanlığı Atatürk Müze Köşkü, </a:t>
            </a:r>
          </a:p>
          <a:p>
            <a:r>
              <a:rPr lang="tr-TR" dirty="0" smtClean="0"/>
              <a:t>Çengel Han Rahmi M. Koç, </a:t>
            </a:r>
          </a:p>
          <a:p>
            <a:r>
              <a:rPr lang="tr-TR" dirty="0" smtClean="0"/>
              <a:t>Ankara Olgunlaşma Enstitüsü 100. Yıl, </a:t>
            </a:r>
          </a:p>
          <a:p>
            <a:r>
              <a:rPr lang="tr-TR" dirty="0" smtClean="0"/>
              <a:t>Prof. Dr. Ülker </a:t>
            </a:r>
            <a:r>
              <a:rPr lang="tr-TR" dirty="0" err="1" smtClean="0"/>
              <a:t>Muncuk</a:t>
            </a:r>
            <a:r>
              <a:rPr lang="tr-TR" dirty="0" smtClean="0"/>
              <a:t>, </a:t>
            </a:r>
          </a:p>
          <a:p>
            <a:r>
              <a:rPr lang="tr-TR" dirty="0" smtClean="0"/>
              <a:t>Somut Olmayan Kültürel Miras, </a:t>
            </a:r>
          </a:p>
          <a:p>
            <a:r>
              <a:rPr lang="tr-TR" dirty="0" smtClean="0"/>
              <a:t>Türk Hamam Müzeleri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Ankara’nın </a:t>
            </a:r>
            <a:r>
              <a:rPr lang="tr-TR" sz="3200" dirty="0" smtClean="0"/>
              <a:t>kaybolmuş veya </a:t>
            </a:r>
            <a:br>
              <a:rPr lang="tr-TR" sz="3200" dirty="0" smtClean="0"/>
            </a:br>
            <a:r>
              <a:rPr lang="tr-TR" sz="3200" dirty="0" smtClean="0"/>
              <a:t>devam eden bazı </a:t>
            </a:r>
            <a:r>
              <a:rPr lang="tr-TR" sz="3200" dirty="0" smtClean="0"/>
              <a:t>el sanatları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Tüm ilçelerde tiftik yetiştiriciliği ve tiftikten yapılan el sanatları uğraşıları</a:t>
            </a:r>
          </a:p>
          <a:p>
            <a:pPr>
              <a:buNone/>
            </a:pPr>
            <a:r>
              <a:rPr lang="tr-TR" dirty="0" smtClean="0"/>
              <a:t>    sof dokumacılığı, örme işleri</a:t>
            </a:r>
          </a:p>
          <a:p>
            <a:r>
              <a:rPr lang="tr-TR" dirty="0" smtClean="0"/>
              <a:t>dövme </a:t>
            </a:r>
            <a:r>
              <a:rPr lang="tr-TR" dirty="0" smtClean="0"/>
              <a:t>bakırcılık</a:t>
            </a:r>
          </a:p>
          <a:p>
            <a:r>
              <a:rPr lang="tr-TR" dirty="0" smtClean="0"/>
              <a:t>y</a:t>
            </a:r>
            <a:r>
              <a:rPr lang="tr-TR" dirty="0" smtClean="0"/>
              <a:t>ün, pamuk, ipek  dokumacılığı</a:t>
            </a:r>
          </a:p>
          <a:p>
            <a:r>
              <a:rPr lang="tr-TR" dirty="0" smtClean="0"/>
              <a:t>Altın gümüş işlemeciliği</a:t>
            </a:r>
          </a:p>
          <a:p>
            <a:r>
              <a:rPr lang="tr-TR" dirty="0" smtClean="0"/>
              <a:t>İşlemeler</a:t>
            </a:r>
          </a:p>
          <a:p>
            <a:r>
              <a:rPr lang="tr-TR" dirty="0" smtClean="0"/>
              <a:t>Keçecilik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/>
              <a:t>Ankara’nın kaybolmuş veya </a:t>
            </a:r>
            <a:br>
              <a:rPr lang="tr-TR" sz="3600" dirty="0"/>
            </a:br>
            <a:r>
              <a:rPr lang="tr-TR" sz="3600" dirty="0"/>
              <a:t>devam eden bazı el sanatları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Ağaç işleri</a:t>
            </a:r>
          </a:p>
          <a:p>
            <a:r>
              <a:rPr lang="tr-TR" dirty="0" smtClean="0"/>
              <a:t>Toprak işleri</a:t>
            </a:r>
          </a:p>
          <a:p>
            <a:r>
              <a:rPr lang="tr-TR" dirty="0" smtClean="0"/>
              <a:t>Bitkisel </a:t>
            </a:r>
            <a:r>
              <a:rPr lang="tr-TR" dirty="0" err="1" smtClean="0"/>
              <a:t>örmecilik</a:t>
            </a:r>
            <a:endParaRPr lang="tr-TR" dirty="0" smtClean="0"/>
          </a:p>
          <a:p>
            <a:r>
              <a:rPr lang="tr-TR" dirty="0" smtClean="0"/>
              <a:t>Deri işleri</a:t>
            </a:r>
          </a:p>
          <a:p>
            <a:r>
              <a:rPr lang="tr-TR" dirty="0" smtClean="0"/>
              <a:t>İp urgan yapımı gibi.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087452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122</Words>
  <Application>Microsoft Office PowerPoint</Application>
  <PresentationFormat>Ekran Gösterisi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14. ders</vt:lpstr>
      <vt:lpstr>Ankara’da bazı müzeler </vt:lpstr>
      <vt:lpstr>Ankara’da bazı müzeler</vt:lpstr>
      <vt:lpstr>Ankara’nın kaybolmuş veya  devam eden bazı el sanatları</vt:lpstr>
      <vt:lpstr>Ankara’nın kaybolmuş veya  devam eden bazı el sanatları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 ders</dc:title>
  <cp:lastModifiedBy>zeynep</cp:lastModifiedBy>
  <cp:revision>11</cp:revision>
  <dcterms:modified xsi:type="dcterms:W3CDTF">2018-04-30T09:56:24Z</dcterms:modified>
</cp:coreProperties>
</file>