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088231"/>
          </a:xfrm>
        </p:spPr>
        <p:txBody>
          <a:bodyPr/>
          <a:lstStyle/>
          <a:p>
            <a:r>
              <a:rPr lang="tr-TR" dirty="0" smtClean="0"/>
              <a:t>Gezi </a:t>
            </a:r>
            <a:r>
              <a:rPr lang="tr-TR" dirty="0"/>
              <a:t>Gözlem Yöntemi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Eğitsel </a:t>
            </a:r>
            <a:r>
              <a:rPr lang="tr-TR" dirty="0"/>
              <a:t>amaçları gerçekleştirmek için okul tarafından organize edilen gezilere ilişkin faaliyetlerin tümü gözlem gezisidir </a:t>
            </a:r>
          </a:p>
        </p:txBody>
      </p:sp>
    </p:spTree>
    <p:extLst>
      <p:ext uri="{BB962C8B-B14F-4D97-AF65-F5344CB8AC3E}">
        <p14:creationId xmlns:p14="http://schemas.microsoft.com/office/powerpoint/2010/main" val="33771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Gezi-gözlem yönteminin </a:t>
            </a:r>
            <a:r>
              <a:rPr lang="tr-TR" dirty="0" smtClean="0"/>
              <a:t>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Öğrenciler organize eğitsel ziyaretlerden hoşlanırlar ve yararlanırlar</a:t>
            </a:r>
          </a:p>
          <a:p>
            <a:r>
              <a:rPr lang="tr-TR" dirty="0"/>
              <a:t>Öğrencilere ilk elden tecrübe sağlanır</a:t>
            </a:r>
          </a:p>
          <a:p>
            <a:r>
              <a:rPr lang="tr-TR" dirty="0"/>
              <a:t>Okul-çevre ilişkisi gelişir</a:t>
            </a:r>
          </a:p>
          <a:p>
            <a:r>
              <a:rPr lang="tr-TR" dirty="0"/>
              <a:t>Öğrencinin pek çok duyusuna yönelir</a:t>
            </a:r>
          </a:p>
          <a:p>
            <a:r>
              <a:rPr lang="tr-TR" dirty="0"/>
              <a:t>Kullanım sahası fazladır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6825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Sınırlılıkları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dirty="0"/>
              <a:t>Yasal sorumlulukları çok fazladır</a:t>
            </a:r>
            <a:r>
              <a:rPr lang="tr-TR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tr-TR" dirty="0"/>
          </a:p>
          <a:p>
            <a:pPr>
              <a:lnSpc>
                <a:spcPct val="80000"/>
              </a:lnSpc>
            </a:pPr>
            <a:r>
              <a:rPr lang="tr-TR" dirty="0"/>
              <a:t>Disiplin kolayca sorun haline gelebilir</a:t>
            </a:r>
            <a:r>
              <a:rPr lang="tr-TR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tr-TR" dirty="0"/>
          </a:p>
          <a:p>
            <a:pPr>
              <a:lnSpc>
                <a:spcPct val="80000"/>
              </a:lnSpc>
            </a:pPr>
            <a:r>
              <a:rPr lang="tr-TR" dirty="0"/>
              <a:t>Organizasyon genellikle karmaşıktır</a:t>
            </a:r>
            <a:r>
              <a:rPr lang="tr-TR" dirty="0" smtClean="0"/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tr-TR" dirty="0"/>
          </a:p>
          <a:p>
            <a:pPr>
              <a:lnSpc>
                <a:spcPct val="80000"/>
              </a:lnSpc>
            </a:pPr>
            <a:r>
              <a:rPr lang="tr-TR" dirty="0"/>
              <a:t>Uygun yer seçmek oldukça zordur.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9082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Sınırlılıkları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dirty="0"/>
              <a:t>Gidiş-geliş </a:t>
            </a:r>
            <a:r>
              <a:rPr lang="tr-TR" dirty="0" err="1"/>
              <a:t>maaliyet</a:t>
            </a:r>
            <a:r>
              <a:rPr lang="tr-TR" dirty="0"/>
              <a:t> gerektirir</a:t>
            </a:r>
            <a:r>
              <a:rPr 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dirty="0"/>
          </a:p>
          <a:p>
            <a:pPr>
              <a:lnSpc>
                <a:spcPct val="80000"/>
              </a:lnSpc>
            </a:pPr>
            <a:r>
              <a:rPr lang="tr-TR" dirty="0"/>
              <a:t>Çok vakit alır, zaman ayırmak gerekir</a:t>
            </a:r>
            <a:r>
              <a:rPr 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dirty="0"/>
          </a:p>
          <a:p>
            <a:pPr>
              <a:lnSpc>
                <a:spcPct val="80000"/>
              </a:lnSpc>
            </a:pPr>
            <a:r>
              <a:rPr lang="tr-TR" dirty="0"/>
              <a:t>Gruba eşlik edecek kişilere ihtiyaç vardır</a:t>
            </a:r>
            <a:r>
              <a:rPr lang="tr-TR" dirty="0" smtClean="0"/>
              <a:t>.</a:t>
            </a:r>
          </a:p>
          <a:p>
            <a:pPr>
              <a:lnSpc>
                <a:spcPct val="80000"/>
              </a:lnSpc>
            </a:pPr>
            <a:endParaRPr lang="tr-TR" dirty="0" smtClean="0"/>
          </a:p>
          <a:p>
            <a:pPr>
              <a:lnSpc>
                <a:spcPct val="80000"/>
              </a:lnSpc>
            </a:pPr>
            <a:r>
              <a:rPr lang="tr-TR" dirty="0" smtClean="0"/>
              <a:t>İyi </a:t>
            </a:r>
            <a:r>
              <a:rPr lang="tr-TR" dirty="0"/>
              <a:t>planlanmamış gezi yönteminin değeri konusunda şüphe vardır </a:t>
            </a:r>
          </a:p>
        </p:txBody>
      </p:sp>
    </p:spTree>
    <p:extLst>
      <p:ext uri="{BB962C8B-B14F-4D97-AF65-F5344CB8AC3E}">
        <p14:creationId xmlns:p14="http://schemas.microsoft.com/office/powerpoint/2010/main" val="1465607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Yöntemi Etkili Kullanım İçin Tavsiyeler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Öğretmenin yasal sorumluluklarını bilmesi gerekir.</a:t>
            </a:r>
          </a:p>
          <a:p>
            <a:pPr>
              <a:lnSpc>
                <a:spcPct val="90000"/>
              </a:lnSpc>
            </a:pPr>
            <a:r>
              <a:rPr lang="tr-TR" dirty="0"/>
              <a:t>Düzenlenecek gezinin öğretilenlerle doğrudan ilişkisi olması önemlidir</a:t>
            </a:r>
          </a:p>
          <a:p>
            <a:pPr>
              <a:lnSpc>
                <a:spcPct val="90000"/>
              </a:lnSpc>
            </a:pPr>
            <a:r>
              <a:rPr lang="tr-TR" dirty="0"/>
              <a:t>Gidilecek yerle ilgili iyi bir plan </a:t>
            </a:r>
            <a:r>
              <a:rPr lang="tr-TR" dirty="0" smtClean="0"/>
              <a:t>yapılmalı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040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Yöntemi Etkili Kullanım İçin Tavsiyeler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Okul yönetiminden izin almak </a:t>
            </a:r>
            <a:r>
              <a:rPr lang="tr-TR" dirty="0" smtClean="0"/>
              <a:t>gerekir.</a:t>
            </a:r>
          </a:p>
          <a:p>
            <a:pPr marL="0" indent="0">
              <a:lnSpc>
                <a:spcPct val="90000"/>
              </a:lnSpc>
              <a:buNone/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Velileri haberdar etmek gerekir</a:t>
            </a:r>
            <a:r>
              <a:rPr lang="tr-TR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Tüm gidiş-geliş için düzenleme yapmak gerekir.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0562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Yöntemi Etkili Kullanım İçin Tavsiyeler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/>
              <a:t>Öğrencilerin neyi gözleyecekleri, ne üzerinde çalışacaklarını açıklayarak geziyi hazırlamak gerekir</a:t>
            </a:r>
            <a:r>
              <a:rPr lang="tr-TR" dirty="0" smtClean="0"/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Ufak-tefek olayları hemen anında </a:t>
            </a:r>
            <a:r>
              <a:rPr lang="tr-TR" dirty="0" smtClean="0"/>
              <a:t>çözümleme.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dirty="0" smtClean="0"/>
              <a:t> </a:t>
            </a: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Gözleme gidilecek yerde yeterli danışman </a:t>
            </a:r>
            <a:r>
              <a:rPr lang="tr-TR" dirty="0" smtClean="0"/>
              <a:t>sağlama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138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Yöntemi Etkili Kullanım İçin Tavsiyeler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 smtClean="0"/>
              <a:t>Öğrencilerin </a:t>
            </a:r>
            <a:r>
              <a:rPr lang="tr-TR" dirty="0"/>
              <a:t>olması gereken yerde olduğundan emin </a:t>
            </a:r>
            <a:r>
              <a:rPr lang="tr-TR" dirty="0" smtClean="0"/>
              <a:t>olma.</a:t>
            </a:r>
          </a:p>
          <a:p>
            <a:pPr marL="0" indent="0">
              <a:lnSpc>
                <a:spcPct val="90000"/>
              </a:lnSpc>
              <a:buNone/>
            </a:pPr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dirty="0" smtClean="0"/>
              <a:t>Sınıfa </a:t>
            </a:r>
            <a:r>
              <a:rPr lang="tr-TR" dirty="0"/>
              <a:t>dönüldüğünde geziden elde edilenleri </a:t>
            </a:r>
            <a:r>
              <a:rPr lang="tr-TR" dirty="0" smtClean="0"/>
              <a:t>özetleme.</a:t>
            </a:r>
          </a:p>
          <a:p>
            <a:pPr marL="0" indent="0">
              <a:lnSpc>
                <a:spcPct val="90000"/>
              </a:lnSpc>
              <a:buNone/>
            </a:pPr>
            <a:endParaRPr lang="tr-TR" dirty="0"/>
          </a:p>
          <a:p>
            <a:pPr>
              <a:lnSpc>
                <a:spcPct val="90000"/>
              </a:lnSpc>
            </a:pPr>
            <a:r>
              <a:rPr lang="tr-TR" dirty="0"/>
              <a:t>Yeni bir gezi planlanırken öğrenci değerlendirmelerinden </a:t>
            </a:r>
            <a:r>
              <a:rPr lang="tr-TR" dirty="0" smtClean="0"/>
              <a:t>yararlanma.</a:t>
            </a:r>
            <a:endParaRPr lang="tr-TR" dirty="0"/>
          </a:p>
          <a:p>
            <a:pPr>
              <a:lnSpc>
                <a:spcPct val="90000"/>
              </a:lnSpc>
              <a:buFontTx/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3392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TEŞEKKÜRLER…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5743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201</Words>
  <Application>Microsoft Office PowerPoint</Application>
  <PresentationFormat>Ekran Gösterisi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Bitişiklik</vt:lpstr>
      <vt:lpstr>Gezi Gözlem Yöntemi</vt:lpstr>
      <vt:lpstr>Gezi-gözlem yönteminin faydaları</vt:lpstr>
      <vt:lpstr>Sınırlılıkları</vt:lpstr>
      <vt:lpstr>Sınırlılıkları</vt:lpstr>
      <vt:lpstr>Yöntemi Etkili Kullanım İçin Tavsiyeler</vt:lpstr>
      <vt:lpstr>Yöntemi Etkili Kullanım İçin Tavsiyeler</vt:lpstr>
      <vt:lpstr>Yöntemi Etkili Kullanım İçin Tavsiyeler</vt:lpstr>
      <vt:lpstr>Yöntemi Etkili Kullanım İçin Tavsiyeler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Gezi Gözlem Yöntemi</dc:title>
  <dc:creator>Nevin Gündüz</dc:creator>
  <cp:lastModifiedBy>Nevin Gündüz</cp:lastModifiedBy>
  <cp:revision>2</cp:revision>
  <dcterms:created xsi:type="dcterms:W3CDTF">2018-02-15T21:18:00Z</dcterms:created>
  <dcterms:modified xsi:type="dcterms:W3CDTF">2018-02-15T22:23:41Z</dcterms:modified>
</cp:coreProperties>
</file>