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1" r:id="rId2"/>
    <p:sldId id="262" r:id="rId3"/>
    <p:sldId id="263" r:id="rId4"/>
    <p:sldId id="269" r:id="rId5"/>
    <p:sldId id="268" r:id="rId6"/>
    <p:sldId id="267" r:id="rId7"/>
    <p:sldId id="265" r:id="rId8"/>
    <p:sldId id="266" r:id="rId9"/>
    <p:sldId id="264" r:id="rId10"/>
    <p:sldId id="272" r:id="rId11"/>
    <p:sldId id="271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5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40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97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68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58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37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35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15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15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54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38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45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65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95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03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81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214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3892" y="2532754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0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386" y="3470470"/>
            <a:ext cx="4427438" cy="18655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54579" y="1862984"/>
            <a:ext cx="5332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Balıklarda yumurta alım sayı ve miktarını artırmak için hormon enjeksiyon yöntemi kullanılır. Hormon enjeksiyonu için hipofiz bezinden elde edilen </a:t>
            </a:r>
            <a:r>
              <a:rPr lang="tr-TR" sz="2400" b="1" dirty="0" err="1" smtClean="0"/>
              <a:t>gonadotropin</a:t>
            </a:r>
            <a:r>
              <a:rPr lang="tr-TR" sz="2400" dirty="0" smtClean="0"/>
              <a:t> hormonu kullanılır. </a:t>
            </a:r>
          </a:p>
          <a:p>
            <a:pPr algn="just"/>
            <a:r>
              <a:rPr lang="tr-TR" sz="2400" dirty="0" smtClean="0"/>
              <a:t>Hipofiz bezinin temel görevi </a:t>
            </a:r>
            <a:r>
              <a:rPr lang="tr-TR" sz="2400" dirty="0" err="1" smtClean="0"/>
              <a:t>gonadlar</a:t>
            </a:r>
            <a:r>
              <a:rPr lang="tr-TR" sz="2400" dirty="0" smtClean="0"/>
              <a:t> ve merkezi sinir sistemi arasındaki iletiyi sağlamaktır.</a:t>
            </a:r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895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17" y="2570446"/>
            <a:ext cx="2626904" cy="260577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42587" y="2444097"/>
            <a:ext cx="5913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/>
              <a:t>Balık yetiştiriciliğinde giderlerin %50-55’ini yem gideri oluşturur. Karnivor balıklar omnivor balıklara göre protein oranı daha yüksek yemlerle beslenir.</a:t>
            </a:r>
          </a:p>
          <a:p>
            <a:pPr algn="just"/>
            <a:r>
              <a:rPr lang="tr-TR" sz="2200" dirty="0" smtClean="0"/>
              <a:t>Yavru döneminde yemin protein oranı erişkin dönemdeki balıkların protein oranına göre daha fazladır.</a:t>
            </a:r>
            <a:endParaRPr lang="tr-TR" sz="2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932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0366" y="2893218"/>
            <a:ext cx="4663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Türlerin genel özellikleri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Damızlık-Yavru Temini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Yapay yumurta alım teknikleri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Sofralık balık yetiştiriciliği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</p:txBody>
      </p:sp>
      <p:pic>
        <p:nvPicPr>
          <p:cNvPr id="2050" name="Picture 2" descr="çipura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24" y="2342177"/>
            <a:ext cx="3810123" cy="1860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v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14" y="4238713"/>
            <a:ext cx="3746084" cy="191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960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3" y="4809182"/>
            <a:ext cx="5712507" cy="157678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3478" y="1545719"/>
            <a:ext cx="98034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Açık denizlerde balıkçılığın; </a:t>
            </a:r>
          </a:p>
          <a:p>
            <a:r>
              <a:rPr lang="tr-TR" sz="2200" dirty="0" smtClean="0"/>
              <a:t>Günden güne pahalı bir hal alması,</a:t>
            </a:r>
          </a:p>
          <a:p>
            <a:r>
              <a:rPr lang="tr-TR" sz="2200" dirty="0" smtClean="0"/>
              <a:t>Deniz kirliliği, </a:t>
            </a:r>
          </a:p>
          <a:p>
            <a:r>
              <a:rPr lang="tr-TR" sz="2200" dirty="0" smtClean="0"/>
              <a:t>Aşırı avcılık,</a:t>
            </a:r>
          </a:p>
          <a:p>
            <a:r>
              <a:rPr lang="tr-TR" sz="2200" dirty="0" smtClean="0"/>
              <a:t>Bazı balıkların türlerinin tehlike altında olması,</a:t>
            </a:r>
          </a:p>
          <a:p>
            <a:r>
              <a:rPr lang="tr-TR" sz="2200" dirty="0" smtClean="0"/>
              <a:t>Su ürünleriyle beslenmenin öneminin kavranmış olması gibi nedenler su ürünleri yetiştiriciliğinin önemli hale gelmesini sağlayan temel sebeplerdir.</a:t>
            </a:r>
            <a:endParaRPr lang="tr-TR" sz="2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479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1818" y="1640382"/>
            <a:ext cx="95651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/>
              <a:t>Damızlık temini</a:t>
            </a:r>
          </a:p>
          <a:p>
            <a:endParaRPr lang="tr-TR" sz="2200" dirty="0"/>
          </a:p>
          <a:p>
            <a:r>
              <a:rPr lang="tr-TR" sz="2200" dirty="0" smtClean="0"/>
              <a:t>Su ürünleri alanında yavru üretiminde kullanılması planlanan damızlıkların temini üç faklı yolla sağlanmaktadır:</a:t>
            </a:r>
          </a:p>
          <a:p>
            <a:r>
              <a:rPr lang="tr-TR" sz="2200" dirty="0" smtClean="0"/>
              <a:t>Denizden yakalanmış anaç balıklardan yumurta temini,</a:t>
            </a:r>
          </a:p>
          <a:p>
            <a:r>
              <a:rPr lang="tr-TR" sz="2200" dirty="0" smtClean="0"/>
              <a:t>Erişkin damızlıkların doğal ortamdan yakalanarak yumurtlayıncaya kadar havuz ya da kafeslerde tutulması,</a:t>
            </a:r>
          </a:p>
          <a:p>
            <a:r>
              <a:rPr lang="tr-TR" sz="2200" dirty="0" smtClean="0"/>
              <a:t>Su ürünleri işletmesinde yavru boydan itibaren büyütülüp damızlık olarak kullanımı.</a:t>
            </a:r>
            <a:endParaRPr lang="tr-TR" sz="2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117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248" y="2288903"/>
            <a:ext cx="2514938" cy="24682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772924" y="2554535"/>
            <a:ext cx="4378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Doğadan yakalanan damızlık balıkların, uygun su koşullarında ve uygun ortamlarda adaptasyonu sağlanır.</a:t>
            </a:r>
          </a:p>
          <a:p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072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92" y="3093377"/>
            <a:ext cx="3413813" cy="16454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646955" y="2221496"/>
            <a:ext cx="4281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Doğal ortamdan yavru balık toplanması ekolojik dengeyi alt üst etmesi ve yoğun toplama sebebiyle türlerin yok olma tehlikesiyle karşı karşıya kalmaları sebebiyle yasaklanmıştır.</a:t>
            </a:r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137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67" y="2700122"/>
            <a:ext cx="3738938" cy="24490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68225" y="2162086"/>
            <a:ext cx="5118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Doğal yumurtlatma;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Cinsi olgunluğa gelmiş damızlıklar uygun oranlarda yumurtlatma havuzlarına alınır ve havuz su değişimi günde iki kez sağlanır. Türe göre gerekli </a:t>
            </a:r>
            <a:r>
              <a:rPr lang="tr-TR" sz="2400" dirty="0" err="1" smtClean="0"/>
              <a:t>fiziko</a:t>
            </a:r>
            <a:r>
              <a:rPr lang="tr-TR" sz="2400" dirty="0" smtClean="0"/>
              <a:t>-kimyasal parametreler optimal koşullarda tutulur.</a:t>
            </a:r>
          </a:p>
          <a:p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1048056" y="6223644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850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352" y="4325256"/>
            <a:ext cx="2428875" cy="13010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657884" y="2546647"/>
            <a:ext cx="7178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Sağarak yumurta alımında kuru ve yaş yöntemler tercih edilir. </a:t>
            </a:r>
          </a:p>
          <a:p>
            <a:endParaRPr lang="tr-TR" dirty="0"/>
          </a:p>
          <a:p>
            <a:r>
              <a:rPr lang="tr-TR" dirty="0" smtClean="0"/>
              <a:t>Her iki yöntem uygulamasında da damızlık balıkların ortama adaptasyonu, ortam koşulların optimum seviyede bulunması, stres minimum ise hormon enjeksiyonuna ihtiyaç kalmadan sağım yapılabilir.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382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66430" y="2517641"/>
            <a:ext cx="7037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Yumurta alımında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karın yarılarak cerrahi girişimle yumurtalar alınır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hava basıncı ile emme kompresör yardımıyla cinsiyet ürünleri elde edilir.</a:t>
            </a:r>
            <a:endParaRPr lang="tr-TR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7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433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</TotalTime>
  <Words>332</Words>
  <Application>Microsoft Office PowerPoint</Application>
  <PresentationFormat>Geniş ekran</PresentationFormat>
  <Paragraphs>43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Bodoni MT Poster Compressed</vt:lpstr>
      <vt:lpstr>Trebuchet MS</vt:lpstr>
      <vt:lpstr>Wingdings</vt:lpstr>
      <vt:lpstr>Wingdings 3</vt:lpstr>
      <vt:lpstr>Yüzeyler</vt:lpstr>
      <vt:lpstr>Deniz Balıkları Yetiştiriciliği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Akasya Topçu</cp:lastModifiedBy>
  <cp:revision>65</cp:revision>
  <dcterms:created xsi:type="dcterms:W3CDTF">2017-06-01T08:33:22Z</dcterms:created>
  <dcterms:modified xsi:type="dcterms:W3CDTF">2018-04-30T12:53:09Z</dcterms:modified>
</cp:coreProperties>
</file>