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69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E5C7-59BF-48F7-B7F6-DBE9FEF49BF0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054-78AA-4E89-9AEB-A983C44B1A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E5C7-59BF-48F7-B7F6-DBE9FEF49BF0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054-78AA-4E89-9AEB-A983C44B1A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E5C7-59BF-48F7-B7F6-DBE9FEF49BF0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054-78AA-4E89-9AEB-A983C44B1A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E5C7-59BF-48F7-B7F6-DBE9FEF49BF0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054-78AA-4E89-9AEB-A983C44B1A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E5C7-59BF-48F7-B7F6-DBE9FEF49BF0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054-78AA-4E89-9AEB-A983C44B1A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E5C7-59BF-48F7-B7F6-DBE9FEF49BF0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054-78AA-4E89-9AEB-A983C44B1A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E5C7-59BF-48F7-B7F6-DBE9FEF49BF0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054-78AA-4E89-9AEB-A983C44B1A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E5C7-59BF-48F7-B7F6-DBE9FEF49BF0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054-78AA-4E89-9AEB-A983C44B1A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E5C7-59BF-48F7-B7F6-DBE9FEF49BF0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054-78AA-4E89-9AEB-A983C44B1A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E5C7-59BF-48F7-B7F6-DBE9FEF49BF0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E054-78AA-4E89-9AEB-A983C44B1A0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E5C7-59BF-48F7-B7F6-DBE9FEF49BF0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EBE054-78AA-4E89-9AEB-A983C44B1A0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4DE5C7-59BF-48F7-B7F6-DBE9FEF49BF0}" type="datetimeFigureOut">
              <a:rPr lang="tr-TR" smtClean="0"/>
              <a:pPr/>
              <a:t>14.05.2018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EBE054-78AA-4E89-9AEB-A983C44B1A09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1571612"/>
            <a:ext cx="7851648" cy="2471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ZTM 316 </a:t>
            </a:r>
            <a:r>
              <a:rPr lang="en-US" dirty="0" err="1" smtClean="0"/>
              <a:t>Mekanizmalar</a:t>
            </a:r>
            <a:r>
              <a:rPr lang="en-US" dirty="0" smtClean="0"/>
              <a:t> </a:t>
            </a:r>
            <a:r>
              <a:rPr lang="tr-TR" smtClean="0"/>
              <a:t/>
            </a:r>
            <a:br>
              <a:rPr lang="tr-TR" smtClean="0"/>
            </a:br>
            <a:r>
              <a:rPr lang="tr-TR" dirty="0" smtClean="0">
                <a:solidFill>
                  <a:schemeClr val="tx1"/>
                </a:solidFill>
              </a:rPr>
              <a:t/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5.Hafta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2976" y="4714884"/>
            <a:ext cx="6400800" cy="1271587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bg1"/>
                </a:solidFill>
              </a:rPr>
              <a:t>Prof. Dr. Ramazan ÖZTÜRK</a:t>
            </a:r>
          </a:p>
        </p:txBody>
      </p:sp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A039F8-46BD-4F7C-9FD6-31A8E8024D9C}" type="slidenum">
              <a:rPr lang="tr-TR" smtClean="0">
                <a:solidFill>
                  <a:srgbClr val="FFFFFF"/>
                </a:solidFill>
              </a:rPr>
              <a:pPr eaLnBrk="1" hangingPunct="1"/>
              <a:t>1</a:t>
            </a:fld>
            <a:endParaRPr lang="tr-T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1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http://nebula.wsimg.com/9736942ad278a3faeb8d6a9de596fb67?AccessKeyId=566BD8E34B7EC1CB5AFE&amp;disposition=0&amp;alloworigin=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2103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428860" y="4786322"/>
            <a:ext cx="4595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http://www.</a:t>
            </a:r>
            <a:r>
              <a:rPr lang="tr-TR" dirty="0" err="1" smtClean="0"/>
              <a:t>mrbillington</a:t>
            </a:r>
            <a:r>
              <a:rPr lang="tr-TR" dirty="0" smtClean="0"/>
              <a:t>.com/</a:t>
            </a:r>
            <a:r>
              <a:rPr lang="tr-TR" dirty="0" err="1" smtClean="0"/>
              <a:t>linkages</a:t>
            </a:r>
            <a:r>
              <a:rPr lang="tr-TR" dirty="0" smtClean="0"/>
              <a:t>.html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           DÜZLEMSEL MEKANİZMA ÖRNEKLERİ</a:t>
            </a:r>
            <a:endParaRPr lang="tr-TR" sz="3200" dirty="0"/>
          </a:p>
        </p:txBody>
      </p:sp>
      <p:pic>
        <p:nvPicPr>
          <p:cNvPr id="4" name="3 İçerik Yer Tutucusu" descr="planar mechanisms examples ile ilgili görsel sonuc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6839" y="1935163"/>
            <a:ext cx="5756864" cy="349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14282" y="557214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http://mechanismsrobotics.asmedigitalcollection.asme.org/article.aspx?articleid=2525322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basit_mekanizmalar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5257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928794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http://imalatbilgileri.blogspot.com.tr/2016/02/basit-mekanizma-ornekleri.html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mechanisms ile ilgili görsel sonuc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358114" cy="45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000232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http://www.</a:t>
            </a:r>
            <a:r>
              <a:rPr lang="tr-TR" dirty="0" err="1" smtClean="0"/>
              <a:t>robotpark</a:t>
            </a:r>
            <a:r>
              <a:rPr lang="tr-TR" dirty="0" smtClean="0"/>
              <a:t>.com/</a:t>
            </a:r>
            <a:r>
              <a:rPr lang="tr-TR" dirty="0" err="1" smtClean="0"/>
              <a:t>academy</a:t>
            </a:r>
            <a:r>
              <a:rPr lang="tr-TR" dirty="0" smtClean="0"/>
              <a:t>/</a:t>
            </a:r>
            <a:r>
              <a:rPr lang="tr-TR" dirty="0" err="1" smtClean="0"/>
              <a:t>basics</a:t>
            </a:r>
            <a:r>
              <a:rPr lang="tr-TR" dirty="0" smtClean="0"/>
              <a:t>-</a:t>
            </a:r>
            <a:r>
              <a:rPr lang="tr-TR" dirty="0" err="1" smtClean="0"/>
              <a:t>robotic</a:t>
            </a:r>
            <a:r>
              <a:rPr lang="tr-TR" dirty="0" smtClean="0"/>
              <a:t>-</a:t>
            </a:r>
            <a:r>
              <a:rPr lang="tr-TR" dirty="0" err="1" smtClean="0"/>
              <a:t>mechanisms</a:t>
            </a:r>
            <a:r>
              <a:rPr lang="tr-TR" dirty="0" smtClean="0"/>
              <a:t>/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İlgili resi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59293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143108" y="47863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http://hughjack.com/V2/book_integration/engineeronadisk-143.html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İlgili resi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142976" y="5429264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https://www.psmotion.com/mechanism-design-software/transfer-mechanism/planar-motion-transfer-mechanism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mechanisms ile ilgili görsel sonuc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5620535" cy="416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714348" y="485776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http://www.</a:t>
            </a:r>
            <a:r>
              <a:rPr lang="tr-TR" dirty="0" err="1" smtClean="0"/>
              <a:t>chegg</a:t>
            </a:r>
            <a:r>
              <a:rPr lang="tr-TR" dirty="0" smtClean="0"/>
              <a:t>.com/</a:t>
            </a:r>
            <a:r>
              <a:rPr lang="tr-TR" dirty="0" err="1" smtClean="0"/>
              <a:t>homework</a:t>
            </a:r>
            <a:r>
              <a:rPr lang="tr-TR" dirty="0" smtClean="0"/>
              <a:t>-</a:t>
            </a:r>
            <a:r>
              <a:rPr lang="tr-TR" dirty="0" err="1" smtClean="0"/>
              <a:t>help</a:t>
            </a:r>
            <a:r>
              <a:rPr lang="tr-TR" dirty="0" smtClean="0"/>
              <a:t>/</a:t>
            </a:r>
            <a:r>
              <a:rPr lang="tr-TR" dirty="0" err="1" smtClean="0"/>
              <a:t>theory</a:t>
            </a:r>
            <a:r>
              <a:rPr lang="tr-TR" dirty="0" smtClean="0"/>
              <a:t>-of-</a:t>
            </a:r>
            <a:r>
              <a:rPr lang="tr-TR" dirty="0" err="1" smtClean="0"/>
              <a:t>machines</a:t>
            </a:r>
            <a:r>
              <a:rPr lang="tr-TR" dirty="0" smtClean="0"/>
              <a:t>-</a:t>
            </a:r>
            <a:r>
              <a:rPr lang="tr-TR" dirty="0" err="1" smtClean="0"/>
              <a:t>and</a:t>
            </a:r>
            <a:r>
              <a:rPr lang="tr-TR" dirty="0" smtClean="0"/>
              <a:t>-</a:t>
            </a:r>
            <a:r>
              <a:rPr lang="tr-TR" dirty="0" err="1" smtClean="0"/>
              <a:t>mechanisms</a:t>
            </a:r>
            <a:r>
              <a:rPr lang="tr-TR" dirty="0" smtClean="0"/>
              <a:t>-4th-</a:t>
            </a:r>
            <a:r>
              <a:rPr lang="tr-TR" dirty="0" err="1" smtClean="0"/>
              <a:t>edition</a:t>
            </a:r>
            <a:r>
              <a:rPr lang="tr-TR" dirty="0" smtClean="0"/>
              <a:t>-</a:t>
            </a:r>
            <a:r>
              <a:rPr lang="tr-TR" dirty="0" err="1" smtClean="0"/>
              <a:t>solutions</a:t>
            </a:r>
            <a:r>
              <a:rPr lang="tr-TR" dirty="0" smtClean="0"/>
              <a:t>-9780195371239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İlgili resi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43894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285984" y="5143512"/>
            <a:ext cx="4572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https://war.wikipedia.org/wiki/Mekanismo_(inhenyerya)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planar mechanisms examples ile ilgili görsel sonuc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214974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428728" y="5214950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http://www.</a:t>
            </a:r>
            <a:r>
              <a:rPr lang="tr-TR" dirty="0" err="1" smtClean="0"/>
              <a:t>sdcpublications</a:t>
            </a:r>
            <a:r>
              <a:rPr lang="tr-TR" dirty="0" smtClean="0"/>
              <a:t>.com/</a:t>
            </a:r>
            <a:r>
              <a:rPr lang="tr-TR" dirty="0" err="1" smtClean="0"/>
              <a:t>multimedia</a:t>
            </a:r>
            <a:r>
              <a:rPr lang="tr-TR" dirty="0" smtClean="0"/>
              <a:t>/978-1-58503-767-4/</a:t>
            </a:r>
            <a:r>
              <a:rPr lang="tr-TR" dirty="0" err="1" smtClean="0"/>
              <a:t>files</a:t>
            </a:r>
            <a:r>
              <a:rPr lang="tr-TR" dirty="0" smtClean="0"/>
              <a:t>/</a:t>
            </a:r>
            <a:r>
              <a:rPr lang="tr-TR" dirty="0" err="1" smtClean="0"/>
              <a:t>krb</a:t>
            </a:r>
            <a:r>
              <a:rPr lang="tr-TR" dirty="0" smtClean="0"/>
              <a:t>/</a:t>
            </a:r>
            <a:r>
              <a:rPr lang="tr-TR" dirty="0" err="1" smtClean="0"/>
              <a:t>krb</a:t>
            </a:r>
            <a:r>
              <a:rPr lang="tr-TR" dirty="0" smtClean="0"/>
              <a:t>_</a:t>
            </a:r>
            <a:r>
              <a:rPr lang="tr-TR" dirty="0" err="1" smtClean="0"/>
              <a:t>rs</a:t>
            </a:r>
            <a:r>
              <a:rPr lang="tr-TR" dirty="0" smtClean="0"/>
              <a:t>_ep1.</a:t>
            </a:r>
            <a:r>
              <a:rPr lang="tr-TR" dirty="0" err="1" smtClean="0"/>
              <a:t>htm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45</Words>
  <Application>Microsoft Office PowerPoint</Application>
  <PresentationFormat>Ekran Gösterisi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Akış</vt:lpstr>
      <vt:lpstr>ZTM 316 Mekanizmalar   5.Hafta</vt:lpstr>
      <vt:lpstr>           DÜZLEMSEL MEKANİZMA ÖRNEKLERİ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ACAR</dc:creator>
  <cp:lastModifiedBy>Ramazan ÖZTÜRK</cp:lastModifiedBy>
  <cp:revision>9</cp:revision>
  <dcterms:created xsi:type="dcterms:W3CDTF">2017-11-21T18:16:07Z</dcterms:created>
  <dcterms:modified xsi:type="dcterms:W3CDTF">2018-05-14T14:37:19Z</dcterms:modified>
</cp:coreProperties>
</file>