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8"/>
  </p:notesMasterIdLst>
  <p:sldIdLst>
    <p:sldId id="256" r:id="rId2"/>
    <p:sldId id="258" r:id="rId3"/>
    <p:sldId id="259" r:id="rId4"/>
    <p:sldId id="271" r:id="rId5"/>
    <p:sldId id="25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11"/>
  </p:normalViewPr>
  <p:slideViewPr>
    <p:cSldViewPr snapToGrid="0" snapToObjects="1">
      <p:cViewPr varScale="1">
        <p:scale>
          <a:sx n="80" d="100"/>
          <a:sy n="80" d="100"/>
        </p:scale>
        <p:origin x="1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55F3-F5CF-3A41-BBF8-0C0282D85880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C3F-802E-3744-9121-339A3DCC9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7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handles are contoured on their outer surface to allow a good grip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2DC3F-802E-3744-9121-339A3DCC96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57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4A6734C-E115-4BC5-9FB0-F9BF6FABFDA0}" type="datetimeFigureOut">
              <a:rPr lang="en-US" smtClean="0"/>
              <a:t>6/2/18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DAVYELER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Uzm</a:t>
            </a:r>
            <a:r>
              <a:rPr lang="en-US" dirty="0" smtClean="0"/>
              <a:t>. Dr. Dt. Mehmet </a:t>
            </a:r>
            <a:r>
              <a:rPr lang="en-US" dirty="0" err="1" smtClean="0"/>
              <a:t>Emre</a:t>
            </a:r>
            <a:r>
              <a:rPr lang="en-US" dirty="0" smtClean="0"/>
              <a:t> YURTTUTAN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3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Hasta </a:t>
            </a:r>
            <a:r>
              <a:rPr lang="en-US" dirty="0" err="1" smtClean="0"/>
              <a:t>Pozisyonu</a:t>
            </a:r>
            <a:endParaRPr lang="en-US" dirty="0"/>
          </a:p>
        </p:txBody>
      </p:sp>
      <p:pic>
        <p:nvPicPr>
          <p:cNvPr id="6" name="Content Placeholder 5" descr="Various-chair-position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" b="1261"/>
          <a:stretch>
            <a:fillRect/>
          </a:stretch>
        </p:blipFill>
        <p:spPr/>
      </p:pic>
      <p:pic>
        <p:nvPicPr>
          <p:cNvPr id="7" name="Content Placeholder 6" descr="5189421_f260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4296"/>
          <a:stretch>
            <a:fillRect/>
          </a:stretch>
        </p:blipFill>
        <p:spPr>
          <a:xfrm>
            <a:off x="5281945" y="824764"/>
            <a:ext cx="2831647" cy="3098313"/>
          </a:xfrm>
        </p:spPr>
      </p:pic>
    </p:spTree>
    <p:extLst>
      <p:ext uri="{BB962C8B-B14F-4D97-AF65-F5344CB8AC3E}">
        <p14:creationId xmlns:p14="http://schemas.microsoft.com/office/powerpoint/2010/main" val="1223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Davyeler</a:t>
            </a:r>
            <a:endParaRPr lang="en-US" dirty="0"/>
          </a:p>
        </p:txBody>
      </p:sp>
      <p:pic>
        <p:nvPicPr>
          <p:cNvPr id="4" name="Content Placeholder 3" descr="Maxillary extraction forcep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5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5987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Davyeler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9780443100734500082_f04-12-97804431007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49" y="698129"/>
            <a:ext cx="582050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Çene</a:t>
            </a:r>
            <a:r>
              <a:rPr lang="en-US" dirty="0" smtClean="0"/>
              <a:t> Davyeleri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Üst çene keser diş davyelerinin dizaynı basittir. Sapları düz ve12–14 cm uzunluğundadır, eklem yerinde birleşerek </a:t>
            </a:r>
            <a:r>
              <a:rPr lang="tr-TR" dirty="0" err="1" smtClean="0"/>
              <a:t>davye</a:t>
            </a:r>
            <a:r>
              <a:rPr lang="tr-TR" dirty="0" smtClean="0"/>
              <a:t> ağzı oluştururlar, ki bu ağız 2–3 cm uzunluğundadır.. Davye ağzının iki yüzeyi de iç tarafta konkav özelliktedir. Bu özelliği sayesinde keser dişlere sıkı şekilde oturması ve kavraması sağlanır. </a:t>
            </a:r>
            <a:endParaRPr lang="tr-TR" dirty="0"/>
          </a:p>
        </p:txBody>
      </p:sp>
      <p:pic>
        <p:nvPicPr>
          <p:cNvPr id="10" name="Picture 9" descr="B9780443100734500082_f04-02-97804431007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2252"/>
            <a:ext cx="3364179" cy="2246174"/>
          </a:xfrm>
          <a:prstGeom prst="rect">
            <a:avLst/>
          </a:prstGeom>
        </p:spPr>
      </p:pic>
      <p:pic>
        <p:nvPicPr>
          <p:cNvPr id="11" name="Content Placeholder 3" descr="Maxillary extraction force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3" b="5693"/>
          <a:stretch>
            <a:fillRect/>
          </a:stretch>
        </p:blipFill>
        <p:spPr>
          <a:xfrm>
            <a:off x="300932" y="609601"/>
            <a:ext cx="4136680" cy="21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Çene</a:t>
            </a:r>
            <a:r>
              <a:rPr lang="en-US" dirty="0"/>
              <a:t> Davyeleri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Eğer sol resimdeki gibi sıkı bir oturma sağlanırsa kuvvetler eşit şekilde dağılabilecek, sağ resimdeki gibi uyumsuz bir oturma oluşursa kuvvet kontak noktalarda toplanacaktır.</a:t>
            </a:r>
          </a:p>
          <a:p>
            <a:r>
              <a:rPr lang="tr-TR" dirty="0"/>
              <a:t>Hekim bu davyeyi premolar diş çekiminde kullanmaya çalışırsa alt dudağı </a:t>
            </a:r>
            <a:r>
              <a:rPr lang="tr-TR" dirty="0" err="1"/>
              <a:t>travmatize</a:t>
            </a:r>
            <a:r>
              <a:rPr lang="tr-TR" dirty="0"/>
              <a:t> etme ihtimali doğar. Bu davye köpek dişlerden sonrası için kullanılmamalıdır. </a:t>
            </a:r>
          </a:p>
        </p:txBody>
      </p:sp>
      <p:pic>
        <p:nvPicPr>
          <p:cNvPr id="5" name="Picture 4" descr="B9780443100734500082_f04-03-97804431007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1" y="609601"/>
            <a:ext cx="3337009" cy="2407414"/>
          </a:xfrm>
          <a:prstGeom prst="rect">
            <a:avLst/>
          </a:prstGeom>
        </p:spPr>
      </p:pic>
      <p:pic>
        <p:nvPicPr>
          <p:cNvPr id="7" name="Picture 6" descr="B9780443100734500082_f04-04-97804431007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1" y="3017015"/>
            <a:ext cx="3337009" cy="22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58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82</TotalTime>
  <Words>132</Words>
  <Application>Microsoft Macintosh PowerPoint</Application>
  <PresentationFormat>Ekran Gösterisi (4:3)</PresentationFormat>
  <Paragraphs>12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Calibri</vt:lpstr>
      <vt:lpstr>Impact</vt:lpstr>
      <vt:lpstr>Times New Roman</vt:lpstr>
      <vt:lpstr>Arial</vt:lpstr>
      <vt:lpstr>NewsPrint</vt:lpstr>
      <vt:lpstr>DAVYELER</vt:lpstr>
      <vt:lpstr>Hasta Pozisyonu</vt:lpstr>
      <vt:lpstr>Davyeler</vt:lpstr>
      <vt:lpstr>Davyeler</vt:lpstr>
      <vt:lpstr>Üst Çene Davyeleri</vt:lpstr>
      <vt:lpstr>Üst Çene Davyeleri</vt:lpstr>
    </vt:vector>
  </TitlesOfParts>
  <Company>dentistry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DAVYELER</dc:title>
  <dc:creator>Poyzan Bozkurt</dc:creator>
  <cp:lastModifiedBy>yurttutan</cp:lastModifiedBy>
  <cp:revision>10</cp:revision>
  <dcterms:created xsi:type="dcterms:W3CDTF">2017-02-13T19:16:34Z</dcterms:created>
  <dcterms:modified xsi:type="dcterms:W3CDTF">2018-06-02T15:40:52Z</dcterms:modified>
</cp:coreProperties>
</file>