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3"/>
  </p:notesMasterIdLst>
  <p:sldIdLst>
    <p:sldId id="256" r:id="rId2"/>
    <p:sldId id="278" r:id="rId3"/>
    <p:sldId id="279" r:id="rId4"/>
    <p:sldId id="280" r:id="rId5"/>
    <p:sldId id="29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/>
    <p:restoredTop sz="94611"/>
  </p:normalViewPr>
  <p:slideViewPr>
    <p:cSldViewPr snapToGrid="0" snapToObjects="1">
      <p:cViewPr varScale="1">
        <p:scale>
          <a:sx n="77" d="100"/>
          <a:sy n="77" d="100"/>
        </p:scale>
        <p:origin x="192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55F3-F5CF-3A41-BBF8-0C0282D85880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C3F-802E-3744-9121-339A3DCC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A6734C-E115-4BC5-9FB0-F9BF6FABFDA0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7200" dirty="0"/>
              <a:t>CERRAHİ EL ALETLERİ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Uzm</a:t>
            </a:r>
            <a:r>
              <a:rPr lang="en-US" dirty="0" smtClean="0"/>
              <a:t>. Dr. Dt. Mehmet </a:t>
            </a:r>
            <a:r>
              <a:rPr lang="en-US" dirty="0" err="1" smtClean="0"/>
              <a:t>Emre</a:t>
            </a:r>
            <a:r>
              <a:rPr lang="en-US" dirty="0" smtClean="0"/>
              <a:t> YURTTUTAN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3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PORTEGÜ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19" y="685800"/>
            <a:ext cx="4769560" cy="4485658"/>
          </a:xfrm>
        </p:spPr>
      </p:pic>
    </p:spTree>
    <p:extLst>
      <p:ext uri="{BB962C8B-B14F-4D97-AF65-F5344CB8AC3E}">
        <p14:creationId xmlns:p14="http://schemas.microsoft.com/office/powerpoint/2010/main" val="176307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KESME MAKASI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4" y="564204"/>
            <a:ext cx="8412502" cy="4013512"/>
          </a:xfrm>
        </p:spPr>
      </p:pic>
    </p:spTree>
    <p:extLst>
      <p:ext uri="{BB962C8B-B14F-4D97-AF65-F5344CB8AC3E}">
        <p14:creationId xmlns:p14="http://schemas.microsoft.com/office/powerpoint/2010/main" val="42978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5438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EKARTÖR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9" y="685800"/>
            <a:ext cx="5858483" cy="4393862"/>
          </a:xfrm>
        </p:spPr>
      </p:pic>
    </p:spTree>
    <p:extLst>
      <p:ext uri="{BB962C8B-B14F-4D97-AF65-F5344CB8AC3E}">
        <p14:creationId xmlns:p14="http://schemas.microsoft.com/office/powerpoint/2010/main" val="32755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BİSTÜRİ SAPI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0" y="564203"/>
            <a:ext cx="7393022" cy="4435813"/>
          </a:xfrm>
        </p:spPr>
      </p:pic>
    </p:spTree>
    <p:extLst>
      <p:ext uri="{BB962C8B-B14F-4D97-AF65-F5344CB8AC3E}">
        <p14:creationId xmlns:p14="http://schemas.microsoft.com/office/powerpoint/2010/main" val="117458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PERİOST ELEVATÖRÜ</a:t>
            </a:r>
            <a:br>
              <a:rPr lang="tr-TR" dirty="0" smtClean="0"/>
            </a:br>
            <a:r>
              <a:rPr lang="tr-TR" dirty="0" smtClean="0"/>
              <a:t>(RASPATÖR)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3" y="544749"/>
            <a:ext cx="8054502" cy="4027251"/>
          </a:xfrm>
        </p:spPr>
      </p:pic>
    </p:spTree>
    <p:extLst>
      <p:ext uri="{BB962C8B-B14F-4D97-AF65-F5344CB8AC3E}">
        <p14:creationId xmlns:p14="http://schemas.microsoft.com/office/powerpoint/2010/main" val="105193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DOKU PENSETİ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60"/>
            <a:ext cx="7856706" cy="4714024"/>
          </a:xfrm>
        </p:spPr>
      </p:pic>
    </p:spTree>
    <p:extLst>
      <p:ext uri="{BB962C8B-B14F-4D97-AF65-F5344CB8AC3E}">
        <p14:creationId xmlns:p14="http://schemas.microsoft.com/office/powerpoint/2010/main" val="154284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DENTAL KÜRET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51" y="432465"/>
            <a:ext cx="5136204" cy="4830477"/>
          </a:xfrm>
        </p:spPr>
      </p:pic>
    </p:spTree>
    <p:extLst>
      <p:ext uri="{BB962C8B-B14F-4D97-AF65-F5344CB8AC3E}">
        <p14:creationId xmlns:p14="http://schemas.microsoft.com/office/powerpoint/2010/main" val="193098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CERRAHİ KÜRET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27" y="390727"/>
            <a:ext cx="4863829" cy="4863829"/>
          </a:xfrm>
        </p:spPr>
      </p:pic>
    </p:spTree>
    <p:extLst>
      <p:ext uri="{BB962C8B-B14F-4D97-AF65-F5344CB8AC3E}">
        <p14:creationId xmlns:p14="http://schemas.microsoft.com/office/powerpoint/2010/main" val="127250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HEMOSTAT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50" y="417916"/>
            <a:ext cx="4857362" cy="4971207"/>
          </a:xfrm>
        </p:spPr>
      </p:pic>
    </p:spTree>
    <p:extLst>
      <p:ext uri="{BB962C8B-B14F-4D97-AF65-F5344CB8AC3E}">
        <p14:creationId xmlns:p14="http://schemas.microsoft.com/office/powerpoint/2010/main" val="262550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103</TotalTime>
  <Words>27</Words>
  <Application>Microsoft Macintosh PowerPoint</Application>
  <PresentationFormat>Ekran Gösterisi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Calibri</vt:lpstr>
      <vt:lpstr>Impact</vt:lpstr>
      <vt:lpstr>Times New Roman</vt:lpstr>
      <vt:lpstr>Arial</vt:lpstr>
      <vt:lpstr>NewsPrint</vt:lpstr>
      <vt:lpstr>CERRAHİ EL ALETLERİ</vt:lpstr>
      <vt:lpstr>PowerPoint Sunusu</vt:lpstr>
      <vt:lpstr>EKARTÖR</vt:lpstr>
      <vt:lpstr>BİSTÜRİ SAPI</vt:lpstr>
      <vt:lpstr>PERİOST ELEVATÖRÜ (RASPATÖR)</vt:lpstr>
      <vt:lpstr>DOKU PENSETİ</vt:lpstr>
      <vt:lpstr>DENTAL KÜRET</vt:lpstr>
      <vt:lpstr>CERRAHİ KÜRET</vt:lpstr>
      <vt:lpstr>HEMOSTAT</vt:lpstr>
      <vt:lpstr>PORTEGÜ</vt:lpstr>
      <vt:lpstr>KESME MAKASI</vt:lpstr>
    </vt:vector>
  </TitlesOfParts>
  <Company>dentistry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DAVYELER</dc:title>
  <dc:creator>Poyzan Bozkurt</dc:creator>
  <cp:lastModifiedBy>yurttutan</cp:lastModifiedBy>
  <cp:revision>14</cp:revision>
  <dcterms:created xsi:type="dcterms:W3CDTF">2017-02-13T19:16:34Z</dcterms:created>
  <dcterms:modified xsi:type="dcterms:W3CDTF">2018-06-02T23:20:21Z</dcterms:modified>
</cp:coreProperties>
</file>