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7" r:id="rId3"/>
    <p:sldId id="260" r:id="rId4"/>
    <p:sldId id="258" r:id="rId5"/>
    <p:sldId id="259" r:id="rId6"/>
    <p:sldId id="261" r:id="rId7"/>
    <p:sldId id="262" r:id="rId8"/>
    <p:sldId id="263" r:id="rId9"/>
    <p:sldId id="266" r:id="rId10"/>
    <p:sldId id="267" r:id="rId11"/>
    <p:sldId id="268" r:id="rId1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25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7" name="Serbest 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Serbest 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Başlık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17" name="Alt Başlık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Veri Yer Tutucusu 29"/>
          <p:cNvSpPr>
            <a:spLocks noGrp="1"/>
          </p:cNvSpPr>
          <p:nvPr>
            <p:ph type="dt" sz="half" idx="10"/>
          </p:nvPr>
        </p:nvSpPr>
        <p:spPr/>
        <p:txBody>
          <a:bodyPr/>
          <a:lstStyle/>
          <a:p>
            <a:fld id="{A23720DD-5B6D-40BF-8493-A6B52D484E6B}" type="datetimeFigureOut">
              <a:rPr lang="tr-TR" smtClean="0"/>
              <a:t>12.6.2018</a:t>
            </a:fld>
            <a:endParaRPr lang="tr-TR"/>
          </a:p>
        </p:txBody>
      </p:sp>
      <p:sp>
        <p:nvSpPr>
          <p:cNvPr id="19" name="Altbilgi Yer Tutucusu 18"/>
          <p:cNvSpPr>
            <a:spLocks noGrp="1"/>
          </p:cNvSpPr>
          <p:nvPr>
            <p:ph type="ftr" sz="quarter" idx="11"/>
          </p:nvPr>
        </p:nvSpPr>
        <p:spPr/>
        <p:txBody>
          <a:bodyPr/>
          <a:lstStyle/>
          <a:p>
            <a:endParaRPr lang="tr-TR"/>
          </a:p>
        </p:txBody>
      </p:sp>
      <p:sp>
        <p:nvSpPr>
          <p:cNvPr id="27" name="Slayt Numarası Yer Tutucusu 26"/>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12.6.2018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12.6.2018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a:lvl1pPr>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12.6.2018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7" name="Serbest 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Serbest 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Başlık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12.6.2018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1143000"/>
          </a:xfrm>
        </p:spPr>
        <p:txBody>
          <a:body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12.6.2018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t>12.6.2018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320"/>
            <a:ext cx="7470648" cy="1143000"/>
          </a:xfrm>
        </p:spPr>
        <p:txBody>
          <a:bodyPr anchor="ctr"/>
          <a:lstStyle>
            <a:lvl1pPr algn="l">
              <a:defRPr sz="4600"/>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t>12.6.2018</a:t>
            </a:fld>
            <a:endParaRPr lang="tr-TR"/>
          </a:p>
        </p:txBody>
      </p:sp>
      <p:sp>
        <p:nvSpPr>
          <p:cNvPr id="8" name="Slayt Numarası Yer Tutucusu 7"/>
          <p:cNvSpPr>
            <a:spLocks noGrp="1"/>
          </p:cNvSpPr>
          <p:nvPr>
            <p:ph type="sldNum" sz="quarter" idx="11"/>
          </p:nvPr>
        </p:nvSpPr>
        <p:spPr/>
        <p:txBody>
          <a:bodyPr/>
          <a:lstStyle/>
          <a:p>
            <a:fld id="{F302176B-0E47-46AC-8F43-DAB4B8A37D06}" type="slidenum">
              <a:rPr lang="tr-TR" smtClean="0"/>
              <a:t>‹#›</a:t>
            </a:fld>
            <a:endParaRPr lang="tr-TR"/>
          </a:p>
        </p:txBody>
      </p:sp>
      <p:sp>
        <p:nvSpPr>
          <p:cNvPr id="9" name="Altbilgi Yer Tutucusu 8"/>
          <p:cNvSpPr>
            <a:spLocks noGrp="1"/>
          </p:cNvSpPr>
          <p:nvPr>
            <p:ph type="ftr" sz="quarter" idx="12"/>
          </p:nvPr>
        </p:nvSpPr>
        <p:spPr/>
        <p:txBody>
          <a:bodyPr/>
          <a:lstStyle/>
          <a:p>
            <a:endParaRPr lang="tr-T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12.6.2018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12.6.2018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a:xfrm>
            <a:off x="8156448" y="6422064"/>
            <a:ext cx="762000" cy="365125"/>
          </a:xfrm>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a:xfrm>
            <a:off x="457200" y="6422064"/>
            <a:ext cx="2133600" cy="365125"/>
          </a:xfrm>
        </p:spPr>
        <p:txBody>
          <a:bodyPr/>
          <a:lstStyle/>
          <a:p>
            <a:fld id="{A23720DD-5B6D-40BF-8493-A6B52D484E6B}" type="datetimeFigureOut">
              <a:rPr lang="tr-TR" smtClean="0"/>
              <a:t>12.6.2018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Serbest 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Serbest 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Başlık Yer Tutucusu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tr-TR" smtClean="0"/>
              <a:t>Asıl başlık stili için tıklatın</a:t>
            </a:r>
            <a:endParaRPr kumimoji="0" lang="en-US"/>
          </a:p>
        </p:txBody>
      </p:sp>
      <p:sp>
        <p:nvSpPr>
          <p:cNvPr id="30" name="Metin Yer Tutucusu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Veri Yer Tutucusu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23720DD-5B6D-40BF-8493-A6B52D484E6B}" type="datetimeFigureOut">
              <a:rPr lang="tr-TR" smtClean="0"/>
              <a:t>12.6.2018</a:t>
            </a:fld>
            <a:endParaRPr lang="tr-TR"/>
          </a:p>
        </p:txBody>
      </p:sp>
      <p:sp>
        <p:nvSpPr>
          <p:cNvPr id="22" name="Altbilgi Yer Tutucusu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tr-TR"/>
          </a:p>
        </p:txBody>
      </p:sp>
      <p:sp>
        <p:nvSpPr>
          <p:cNvPr id="18" name="Slayt Numarası Yer Tutucusu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302176B-0E47-46AC-8F43-DAB4B8A37D06}"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2276872"/>
            <a:ext cx="7416824" cy="3096344"/>
          </a:xfrm>
        </p:spPr>
        <p:txBody>
          <a:bodyPr>
            <a:normAutofit/>
          </a:bodyPr>
          <a:lstStyle/>
          <a:p>
            <a:r>
              <a:rPr lang="tr-TR" sz="7200" b="0" dirty="0" smtClean="0"/>
              <a:t>empresyonizm</a:t>
            </a:r>
            <a:endParaRPr lang="tr-TR" sz="7200" b="0" dirty="0"/>
          </a:p>
        </p:txBody>
      </p:sp>
    </p:spTree>
    <p:extLst>
      <p:ext uri="{BB962C8B-B14F-4D97-AF65-F5344CB8AC3E}">
        <p14:creationId xmlns:p14="http://schemas.microsoft.com/office/powerpoint/2010/main" val="1139108048"/>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mpresyonizm moret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20688"/>
            <a:ext cx="3960440" cy="54006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empresyonizm moret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620688"/>
            <a:ext cx="4032448"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160790"/>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mpresyonizm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7776864"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130882"/>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539552" y="476672"/>
            <a:ext cx="7056784" cy="1015663"/>
          </a:xfrm>
          <a:prstGeom prst="rect">
            <a:avLst/>
          </a:prstGeom>
        </p:spPr>
        <p:txBody>
          <a:bodyPr wrap="square">
            <a:spAutoFit/>
          </a:bodyPr>
          <a:lstStyle/>
          <a:p>
            <a:r>
              <a:rPr lang="tr-TR" sz="2000" b="1" dirty="0"/>
              <a:t>İzlenimcilik olarak da bilinen Empresyonizm akımı 19. yüzyılda </a:t>
            </a:r>
            <a:r>
              <a:rPr lang="tr-TR" sz="2000" b="1" dirty="0" err="1"/>
              <a:t>Fransada</a:t>
            </a:r>
            <a:r>
              <a:rPr lang="tr-TR" sz="2000" b="1" dirty="0"/>
              <a:t> vücut bulmuştur. Akım ortaya çıktığı yüzyılda tüm sanat dallarına etki ederek varlığını tamamlamıştır.</a:t>
            </a:r>
          </a:p>
        </p:txBody>
      </p:sp>
      <p:sp>
        <p:nvSpPr>
          <p:cNvPr id="6" name="Dikdörtgen 5"/>
          <p:cNvSpPr/>
          <p:nvPr/>
        </p:nvSpPr>
        <p:spPr>
          <a:xfrm>
            <a:off x="525341" y="1988840"/>
            <a:ext cx="4572000" cy="707886"/>
          </a:xfrm>
          <a:prstGeom prst="rect">
            <a:avLst/>
          </a:prstGeom>
        </p:spPr>
        <p:txBody>
          <a:bodyPr>
            <a:spAutoFit/>
          </a:bodyPr>
          <a:lstStyle/>
          <a:p>
            <a:r>
              <a:rPr lang="tr-TR" dirty="0"/>
              <a:t> </a:t>
            </a:r>
            <a:r>
              <a:rPr lang="tr-TR" sz="2000" b="1" dirty="0"/>
              <a:t>Akımın ismi ise </a:t>
            </a:r>
            <a:r>
              <a:rPr lang="tr-TR" sz="2000" b="1" dirty="0" err="1"/>
              <a:t>Claude</a:t>
            </a:r>
            <a:r>
              <a:rPr lang="tr-TR" sz="2000" b="1" dirty="0"/>
              <a:t> </a:t>
            </a:r>
            <a:r>
              <a:rPr lang="tr-TR" sz="2000" b="1" dirty="0" err="1" smtClean="0"/>
              <a:t>Monet’nin</a:t>
            </a:r>
            <a:r>
              <a:rPr lang="tr-TR" sz="2000" b="1" dirty="0" smtClean="0"/>
              <a:t> </a:t>
            </a:r>
            <a:r>
              <a:rPr lang="tr-TR" sz="2000" b="1" dirty="0"/>
              <a:t>Gün Doğumu adlı tablosundan gelmektedir. </a:t>
            </a:r>
          </a:p>
        </p:txBody>
      </p:sp>
      <p:sp>
        <p:nvSpPr>
          <p:cNvPr id="7" name="Dikdörtgen 6"/>
          <p:cNvSpPr/>
          <p:nvPr/>
        </p:nvSpPr>
        <p:spPr>
          <a:xfrm>
            <a:off x="539552" y="3140968"/>
            <a:ext cx="4572000" cy="1631216"/>
          </a:xfrm>
          <a:prstGeom prst="rect">
            <a:avLst/>
          </a:prstGeom>
        </p:spPr>
        <p:txBody>
          <a:bodyPr>
            <a:spAutoFit/>
          </a:bodyPr>
          <a:lstStyle/>
          <a:p>
            <a:r>
              <a:rPr lang="tr-TR" sz="2000" b="1" dirty="0" smtClean="0"/>
              <a:t> </a:t>
            </a:r>
            <a:r>
              <a:rPr lang="tr-TR" sz="2000" b="1" dirty="0"/>
              <a:t>İzlenimciler, yaşamı, doğayı olduğu gibi anlatmak yerine onların kendilerinde bıraktığı etkilerle anlatırlar. Tabiatı, nesneleri, olayları izlenimciler nesnelliği bir kenara bırakarak ele alırlar</a:t>
            </a:r>
            <a:r>
              <a:rPr lang="tr-TR" dirty="0"/>
              <a:t>.</a:t>
            </a:r>
          </a:p>
        </p:txBody>
      </p:sp>
      <p:sp>
        <p:nvSpPr>
          <p:cNvPr id="8" name="Dikdörtgen 7"/>
          <p:cNvSpPr/>
          <p:nvPr/>
        </p:nvSpPr>
        <p:spPr>
          <a:xfrm>
            <a:off x="539552" y="5157192"/>
            <a:ext cx="4572000" cy="1015663"/>
          </a:xfrm>
          <a:prstGeom prst="rect">
            <a:avLst/>
          </a:prstGeom>
        </p:spPr>
        <p:txBody>
          <a:bodyPr>
            <a:spAutoFit/>
          </a:bodyPr>
          <a:lstStyle/>
          <a:p>
            <a:r>
              <a:rPr lang="tr-TR" sz="2000" b="1" dirty="0"/>
              <a:t>İzlenimciler hayale karşı büyük bir ilgi duyarlar ve eserlerinde soyut tasvirlere bolca yer vermektedirler.</a:t>
            </a:r>
          </a:p>
        </p:txBody>
      </p:sp>
    </p:spTree>
    <p:extLst>
      <p:ext uri="{BB962C8B-B14F-4D97-AF65-F5344CB8AC3E}">
        <p14:creationId xmlns:p14="http://schemas.microsoft.com/office/powerpoint/2010/main" val="2249915741"/>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laude Monet - Gün Doğu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6790"/>
            <a:ext cx="4682033" cy="468052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1043608" y="547546"/>
            <a:ext cx="3528392" cy="707886"/>
          </a:xfrm>
          <a:prstGeom prst="rect">
            <a:avLst/>
          </a:prstGeom>
        </p:spPr>
        <p:txBody>
          <a:bodyPr wrap="square">
            <a:spAutoFit/>
          </a:bodyPr>
          <a:lstStyle/>
          <a:p>
            <a:pPr fontAlgn="base"/>
            <a:r>
              <a:rPr lang="tr-TR" b="1" dirty="0"/>
              <a:t> </a:t>
            </a:r>
            <a:r>
              <a:rPr lang="tr-TR" sz="4000" dirty="0" err="1"/>
              <a:t>Claude</a:t>
            </a:r>
            <a:r>
              <a:rPr lang="tr-TR" sz="4000" dirty="0"/>
              <a:t> </a:t>
            </a:r>
            <a:r>
              <a:rPr lang="tr-TR" sz="4000" dirty="0" err="1"/>
              <a:t>Monet</a:t>
            </a:r>
            <a:endParaRPr lang="tr-TR" sz="4000" dirty="0"/>
          </a:p>
        </p:txBody>
      </p:sp>
      <p:sp>
        <p:nvSpPr>
          <p:cNvPr id="5" name="Dikdörtgen 4"/>
          <p:cNvSpPr/>
          <p:nvPr/>
        </p:nvSpPr>
        <p:spPr>
          <a:xfrm>
            <a:off x="5253762" y="117693"/>
            <a:ext cx="3257442" cy="6740307"/>
          </a:xfrm>
          <a:prstGeom prst="rect">
            <a:avLst/>
          </a:prstGeom>
        </p:spPr>
        <p:txBody>
          <a:bodyPr wrap="square">
            <a:spAutoFit/>
          </a:bodyPr>
          <a:lstStyle/>
          <a:p>
            <a:r>
              <a:rPr lang="tr-TR" b="1" dirty="0"/>
              <a:t>Gün Doğumu (İzlenim) adlı olan bu tablo güneşin doğuşunda La </a:t>
            </a:r>
            <a:r>
              <a:rPr lang="tr-TR" b="1" dirty="0" err="1"/>
              <a:t>Havre</a:t>
            </a:r>
            <a:r>
              <a:rPr lang="tr-TR" b="1" dirty="0"/>
              <a:t> Limanı’nı göstermektedir. </a:t>
            </a:r>
            <a:r>
              <a:rPr lang="tr-TR" b="1" dirty="0" err="1"/>
              <a:t>Monet’in</a:t>
            </a:r>
            <a:r>
              <a:rPr lang="tr-TR" b="1" dirty="0"/>
              <a:t> anlatmak istediği şey bir tan vakti güneş ışınlarının su yüzeyindeki </a:t>
            </a:r>
            <a:r>
              <a:rPr lang="tr-TR" b="1" dirty="0" err="1"/>
              <a:t>harelenmeleri</a:t>
            </a:r>
            <a:r>
              <a:rPr lang="tr-TR" b="1" dirty="0"/>
              <a:t> ve belli bir an içinde gök ve deniz yüzeylerinde meydana gelen ışık dalgalanmalarıdır. </a:t>
            </a:r>
            <a:r>
              <a:rPr lang="tr-TR" b="1" dirty="0" err="1"/>
              <a:t>Monet</a:t>
            </a:r>
            <a:r>
              <a:rPr lang="tr-TR" b="1" dirty="0"/>
              <a:t> esasen resmine verdiği isimle, resmin karakterini açık olarak belirtmiştir. </a:t>
            </a:r>
            <a:r>
              <a:rPr lang="tr-TR" b="1" dirty="0" err="1"/>
              <a:t>Monet’in</a:t>
            </a:r>
            <a:r>
              <a:rPr lang="tr-TR" b="1" dirty="0"/>
              <a:t> özgür fırça vuruşları, anlık algılarını tuvale aktarması sonucu çıkan </a:t>
            </a:r>
            <a:r>
              <a:rPr lang="tr-TR" b="1" dirty="0" err="1"/>
              <a:t>taslaksı</a:t>
            </a:r>
            <a:r>
              <a:rPr lang="tr-TR" b="1" dirty="0"/>
              <a:t> görünüm ve </a:t>
            </a:r>
            <a:r>
              <a:rPr lang="tr-TR" b="1" dirty="0" err="1"/>
              <a:t>anındalık</a:t>
            </a:r>
            <a:r>
              <a:rPr lang="tr-TR" b="1" dirty="0"/>
              <a:t> duygusu, esere etkileyici sabah görünümü olarak yansımıştır. </a:t>
            </a:r>
            <a:r>
              <a:rPr lang="tr-TR" b="1" dirty="0" err="1"/>
              <a:t>Monet</a:t>
            </a:r>
            <a:r>
              <a:rPr lang="tr-TR" b="1" dirty="0"/>
              <a:t> tarzı o zaman için bir devrim niteliğindeydi.</a:t>
            </a:r>
          </a:p>
        </p:txBody>
      </p:sp>
    </p:spTree>
    <p:extLst>
      <p:ext uri="{BB962C8B-B14F-4D97-AF65-F5344CB8AC3E}">
        <p14:creationId xmlns:p14="http://schemas.microsoft.com/office/powerpoint/2010/main" val="1733337262"/>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83568" y="692696"/>
            <a:ext cx="6174432" cy="5632311"/>
          </a:xfrm>
          <a:prstGeom prst="rect">
            <a:avLst/>
          </a:prstGeom>
        </p:spPr>
        <p:txBody>
          <a:bodyPr wrap="square">
            <a:spAutoFit/>
          </a:bodyPr>
          <a:lstStyle/>
          <a:p>
            <a:r>
              <a:rPr lang="tr-TR" sz="2400" b="1" dirty="0"/>
              <a:t>Empresyonizm akımında, genellikle dünyada olan durumlar ya da dış dünya ile ilgili olan hiçbir olay ya da duruma yer verilmez. Bunun yerine daha çok olması istenen hayal ya da duyguların resmedilmesi ön planda tutulmuştur. Çünkü onların söyledikleri dış dünya değil, bu dünyanın hayalleriyle bezenmiş izlenimleridir. Empresyonizm, her şeyden önce özgürlüğün sembolüdür. Böylece izlenimci resimde renklerin özgürlüğü sağlandığından sistemsiz bir coşkunluk vardır. Empresyonizm eserleri, günümüzde de halen çok yoğun bir ilgi görmeye devam etmektedir.</a:t>
            </a:r>
          </a:p>
        </p:txBody>
      </p:sp>
    </p:spTree>
    <p:extLst>
      <p:ext uri="{BB962C8B-B14F-4D97-AF65-F5344CB8AC3E}">
        <p14:creationId xmlns:p14="http://schemas.microsoft.com/office/powerpoint/2010/main" val="573564863"/>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empresyonizm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empresyonizm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0" name="Picture 6" descr="empresyonizm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908720"/>
            <a:ext cx="7488831" cy="499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682436"/>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mpresyonizm claude monet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60826"/>
            <a:ext cx="8103956"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03235"/>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noir, renoir tabloları, renoir kimdir, ressam renoir ve tabloları, empresyoniz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4032448" cy="532859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522556" y="1089477"/>
            <a:ext cx="3635896" cy="5262979"/>
          </a:xfrm>
          <a:prstGeom prst="rect">
            <a:avLst/>
          </a:prstGeom>
        </p:spPr>
        <p:txBody>
          <a:bodyPr wrap="square">
            <a:spAutoFit/>
          </a:bodyPr>
          <a:lstStyle/>
          <a:p>
            <a:r>
              <a:rPr lang="tr-TR" sz="2400" b="1" dirty="0" err="1"/>
              <a:t>Renoir</a:t>
            </a:r>
            <a:r>
              <a:rPr lang="tr-TR" sz="2400" b="1" dirty="0"/>
              <a:t> bu çalışmasında hızlı ve titrek fırça darbeleriyle kadının giysisinin hafifliğini, yaprakların hışırdamasını ve figürler üzerindeki ışık oyunlarını vermeyi başarır. Bu sahne, ağaçların arasından süzülen ve giysilerin üzerinde duran ışığın etkisini çalışmak için bir bahanedir.</a:t>
            </a:r>
          </a:p>
        </p:txBody>
      </p:sp>
      <p:sp>
        <p:nvSpPr>
          <p:cNvPr id="5" name="Dikdörtgen 4"/>
          <p:cNvSpPr/>
          <p:nvPr/>
        </p:nvSpPr>
        <p:spPr>
          <a:xfrm>
            <a:off x="1403648" y="449479"/>
            <a:ext cx="1785827" cy="646331"/>
          </a:xfrm>
          <a:prstGeom prst="rect">
            <a:avLst/>
          </a:prstGeom>
        </p:spPr>
        <p:txBody>
          <a:bodyPr wrap="square">
            <a:spAutoFit/>
          </a:bodyPr>
          <a:lstStyle/>
          <a:p>
            <a:pPr fontAlgn="base"/>
            <a:r>
              <a:rPr lang="tr-TR" sz="3600" b="1" dirty="0" err="1"/>
              <a:t>Renoir</a:t>
            </a:r>
            <a:endParaRPr lang="tr-TR" sz="3600" b="1" dirty="0"/>
          </a:p>
        </p:txBody>
      </p:sp>
    </p:spTree>
    <p:extLst>
      <p:ext uri="{BB962C8B-B14F-4D97-AF65-F5344CB8AC3E}">
        <p14:creationId xmlns:p14="http://schemas.microsoft.com/office/powerpoint/2010/main" val="525339214"/>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mpresyonizm renoi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3744416" cy="58326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mpresyonizm renoi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548680"/>
            <a:ext cx="4248472"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492375"/>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6000" b="1" dirty="0" err="1"/>
              <a:t>M</a:t>
            </a:r>
            <a:r>
              <a:rPr lang="tr-TR" sz="6000" b="1" dirty="0" err="1" smtClean="0"/>
              <a:t>oret</a:t>
            </a:r>
            <a:endParaRPr lang="tr-TR" sz="6000" b="1" dirty="0"/>
          </a:p>
        </p:txBody>
      </p:sp>
      <p:pic>
        <p:nvPicPr>
          <p:cNvPr id="4" name="Picture 2" descr="empresyonizm moret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167" y="1628800"/>
            <a:ext cx="7488832"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253041"/>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par>
    </p:tnLst>
  </p:timing>
</p:sld>
</file>

<file path=ppt/theme/theme1.xml><?xml version="1.0" encoding="utf-8"?>
<a:theme xmlns:a="http://schemas.openxmlformats.org/drawingml/2006/main" name="Teknik">
  <a:themeElements>
    <a:clrScheme name="Teknik">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knik">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knik">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64</TotalTime>
  <Words>267</Words>
  <Application>Microsoft Office PowerPoint</Application>
  <PresentationFormat>Ekran Gösterisi (4:3)</PresentationFormat>
  <Paragraphs>11</Paragraphs>
  <Slides>11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11</vt:i4>
      </vt:variant>
    </vt:vector>
  </HeadingPairs>
  <TitlesOfParts>
    <vt:vector size="15" baseType="lpstr">
      <vt:lpstr>Arial</vt:lpstr>
      <vt:lpstr>Franklin Gothic Book</vt:lpstr>
      <vt:lpstr>Wingdings 2</vt:lpstr>
      <vt:lpstr>Teknik</vt:lpstr>
      <vt:lpstr>empresyonizm</vt:lpstr>
      <vt:lpstr>PowerPoint Sunusu</vt:lpstr>
      <vt:lpstr>PowerPoint Sunusu</vt:lpstr>
      <vt:lpstr>PowerPoint Sunusu</vt:lpstr>
      <vt:lpstr>PowerPoint Sunusu</vt:lpstr>
      <vt:lpstr>PowerPoint Sunusu</vt:lpstr>
      <vt:lpstr>PowerPoint Sunusu</vt:lpstr>
      <vt:lpstr>PowerPoint Sunusu</vt:lpstr>
      <vt:lpstr>Moret</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empresyonizm</dc:title>
  <dc:creator>Dağ</dc:creator>
  <cp:lastModifiedBy>sinemm</cp:lastModifiedBy>
  <cp:revision>9</cp:revision>
  <dcterms:created xsi:type="dcterms:W3CDTF">2018-02-16T19:20:16Z</dcterms:created>
  <dcterms:modified xsi:type="dcterms:W3CDTF">2018-06-12T11:52:33Z</dcterms:modified>
</cp:coreProperties>
</file>