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25314-6DE2-4274-A179-EFB46D2BC79F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77A76-1C61-4518-9463-1509C8127D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85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4BE38-AC6C-4BEB-98A4-4E96DA4B9B5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26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61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42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58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63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60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89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01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81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74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98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1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7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6D4C-69DB-4A3A-AD15-AC575167FE8E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B6AD7-3446-4239-808E-CF7A22B1C2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2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Ekolojik Faktörler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3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4736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6">
                    <a:lumMod val="50000"/>
                  </a:schemeClr>
                </a:solidFill>
              </a:rPr>
              <a:t>1. Ekolojik Faktörlerin Sınıflandırılması</a:t>
            </a:r>
            <a:endParaRPr lang="tr-T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4736" y="1144689"/>
            <a:ext cx="10932268" cy="4351338"/>
          </a:xfrm>
        </p:spPr>
        <p:txBody>
          <a:bodyPr/>
          <a:lstStyle/>
          <a:p>
            <a:r>
              <a:rPr lang="tr-TR" dirty="0" smtClean="0"/>
              <a:t>Ekolojik Faktörler </a:t>
            </a:r>
            <a:r>
              <a:rPr lang="tr-TR" dirty="0" err="1" smtClean="0"/>
              <a:t>abiyotik</a:t>
            </a:r>
            <a:r>
              <a:rPr lang="tr-TR" dirty="0" smtClean="0"/>
              <a:t> ve </a:t>
            </a:r>
            <a:r>
              <a:rPr lang="tr-TR" dirty="0" err="1" smtClean="0"/>
              <a:t>biyotik</a:t>
            </a:r>
            <a:r>
              <a:rPr lang="tr-TR" dirty="0" smtClean="0"/>
              <a:t> olarak ayırmak oldukça klasik bir iştir;</a:t>
            </a:r>
          </a:p>
          <a:p>
            <a:r>
              <a:rPr lang="tr-TR" dirty="0" smtClean="0"/>
              <a:t>Birincisi iklim faktörlerini, toprak özelliklerini, suyun kimyasal yapısı ikincisi ise canlılar arasında karşılıklı ilişkiler, </a:t>
            </a:r>
            <a:r>
              <a:rPr lang="tr-TR" dirty="0" err="1" smtClean="0"/>
              <a:t>homotipik</a:t>
            </a:r>
            <a:r>
              <a:rPr lang="tr-TR" dirty="0" smtClean="0"/>
              <a:t> ve </a:t>
            </a:r>
            <a:r>
              <a:rPr lang="tr-TR" dirty="0" err="1" smtClean="0"/>
              <a:t>heterotipik</a:t>
            </a:r>
            <a:r>
              <a:rPr lang="tr-TR" dirty="0" smtClean="0"/>
              <a:t> ilişkiler içerir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13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6">
                    <a:lumMod val="50000"/>
                  </a:schemeClr>
                </a:solidFill>
              </a:rPr>
              <a:t>Abiyotik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 Faktörler</a:t>
            </a:r>
          </a:p>
          <a:p>
            <a:endParaRPr lang="tr-TR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dirty="0" smtClean="0"/>
              <a:t>Dış faktörler bütünüyle çevreyi meydana getirir ve önemli derecede seçici bir rol oynayarak şu veya bu şekilde, belirli koşullara uymayan bitkilerin kaybolmasına neden olurlar.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31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40223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386703"/>
                </a:solidFill>
              </a:rPr>
              <a:t>İKLİMİN FAKTÖRLERİ BİTKİLER ÜZERİNDEKİ ETKİLERİ</a:t>
            </a:r>
            <a:r>
              <a:rPr lang="tr-TR" sz="3200" b="1" dirty="0">
                <a:solidFill>
                  <a:prstClr val="black"/>
                </a:solidFill>
              </a:rPr>
              <a:t/>
            </a:r>
            <a:br>
              <a:rPr lang="tr-TR" sz="3200" b="1" dirty="0">
                <a:solidFill>
                  <a:prstClr val="black"/>
                </a:solidFill>
              </a:rPr>
            </a:b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4737" y="1690688"/>
            <a:ext cx="10515600" cy="4351338"/>
          </a:xfrm>
        </p:spPr>
        <p:txBody>
          <a:bodyPr>
            <a:normAutofit/>
          </a:bodyPr>
          <a:lstStyle/>
          <a:p>
            <a:pPr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Ekoloji bilim dalı bitkinin iklim faktörleri ile olan ilişkisini açıklamak için iklim biliminden (klimatolojiden) yararlanmaktadır. </a:t>
            </a:r>
            <a:r>
              <a:rPr lang="tr-TR" b="1" dirty="0" smtClean="0">
                <a:solidFill>
                  <a:srgbClr val="386703"/>
                </a:solidFill>
              </a:rPr>
              <a:t>Klimatoloji</a:t>
            </a:r>
            <a:r>
              <a:rPr lang="tr-TR" dirty="0">
                <a:solidFill>
                  <a:prstClr val="black"/>
                </a:solidFill>
              </a:rPr>
              <a:t> uzun yıllar boyunca atmosferde meydana gelen  hava olaylarının insan ve doğal ortam üzerindeki etkilerine    bağlı olarak değişimini incelemektedir.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939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2013" y="872314"/>
            <a:ext cx="10515600" cy="4351338"/>
          </a:xfrm>
        </p:spPr>
        <p:txBody>
          <a:bodyPr>
            <a:normAutofit lnSpcReduction="10000"/>
          </a:bodyPr>
          <a:lstStyle/>
          <a:p>
            <a:pPr algn="just" latinLnBrk="1">
              <a:lnSpc>
                <a:spcPct val="150000"/>
              </a:lnSpc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İklim faktörleri;</a:t>
            </a:r>
          </a:p>
          <a:p>
            <a:pPr marL="285750" indent="-285750"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Sıcaklık</a:t>
            </a:r>
          </a:p>
          <a:p>
            <a:pPr marL="285750" indent="-285750"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Işık</a:t>
            </a:r>
          </a:p>
          <a:p>
            <a:pPr marL="285750" indent="-285750"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Yağış</a:t>
            </a:r>
          </a:p>
          <a:p>
            <a:pPr marL="285750" indent="-285750"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Hava</a:t>
            </a:r>
          </a:p>
          <a:p>
            <a:pPr marL="285750" indent="-285750" algn="just" latinLnBrk="1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Hava hareketlerinden oluşmaktadır.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158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8004" y="1183599"/>
            <a:ext cx="110490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solidFill>
                  <a:prstClr val="black"/>
                </a:solidFill>
              </a:rPr>
              <a:t>Bir bölgenin iklimini belirlemek için o bölgenin çok yıllık           ortalamalarını belirlemek gerekmektedir. Ancak kimi durumlarda bu bölgenin iklim faktörleri bahçeden bahçeye bile değişiklik göstermektedir.</a:t>
            </a:r>
          </a:p>
          <a:p>
            <a:pPr algn="just"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783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</a:rPr>
              <a:t>Edafik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Faktörler</a:t>
            </a:r>
          </a:p>
          <a:p>
            <a:r>
              <a:rPr lang="tr-TR" dirty="0" smtClean="0"/>
              <a:t>Toprak strüktürü</a:t>
            </a:r>
          </a:p>
          <a:p>
            <a:r>
              <a:rPr lang="tr-TR" dirty="0" smtClean="0"/>
              <a:t>Toprak </a:t>
            </a:r>
            <a:r>
              <a:rPr lang="tr-TR" dirty="0" err="1" smtClean="0"/>
              <a:t>tekstürü</a:t>
            </a:r>
            <a:endParaRPr lang="tr-TR" dirty="0" smtClean="0"/>
          </a:p>
          <a:p>
            <a:r>
              <a:rPr lang="tr-TR" dirty="0" smtClean="0"/>
              <a:t>Toprağın fiziksel ve kimyasal özellikleri</a:t>
            </a:r>
          </a:p>
          <a:p>
            <a:r>
              <a:rPr lang="tr-TR" dirty="0" smtClean="0"/>
              <a:t>Toprağın yapısı ve çeşitli toprak tipleri</a:t>
            </a:r>
          </a:p>
        </p:txBody>
      </p:sp>
    </p:spTree>
    <p:extLst>
      <p:ext uri="{BB962C8B-B14F-4D97-AF65-F5344CB8AC3E}">
        <p14:creationId xmlns:p14="http://schemas.microsoft.com/office/powerpoint/2010/main" val="367447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</a:rPr>
              <a:t>Biyotik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ve Canlı Faktörler</a:t>
            </a:r>
          </a:p>
          <a:p>
            <a:r>
              <a:rPr lang="tr-TR" dirty="0" smtClean="0"/>
              <a:t>Bitkilerin birbirlerine olan etkileri, </a:t>
            </a:r>
          </a:p>
          <a:p>
            <a:r>
              <a:rPr lang="tr-TR" dirty="0" smtClean="0"/>
              <a:t>Hayvanların ve insanların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71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45141" y="603115"/>
            <a:ext cx="3425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smtClean="0">
                <a:solidFill>
                  <a:srgbClr val="FF0000"/>
                </a:solidFill>
              </a:rPr>
              <a:t>KAYNAK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99457" y="1436914"/>
            <a:ext cx="97753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tr-TR" dirty="0"/>
              <a:t>Ağaoğlu, S. ve ark. 1995. Genel Bahçe Bitkileri. Ankara Üniversitesi Ziraat Fakültesi Eğitim, Araştırma ve geliştirme Vakfı Yayınları No:4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err="1"/>
              <a:t>Dokuzoğuz</a:t>
            </a:r>
            <a:r>
              <a:rPr lang="tr-TR" dirty="0"/>
              <a:t>, M. 1974. Meyve Ağaçları ve Çevre İlişkileri. Ege Üniversitesi Ziraat Fakültesi yayınları, İzmir.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Top</a:t>
            </a:r>
            <a:r>
              <a:rPr lang="tr-TR" dirty="0"/>
              <a:t>, N. ve </a:t>
            </a:r>
            <a:r>
              <a:rPr lang="tr-TR" dirty="0" err="1"/>
              <a:t>Zincirlioğlu</a:t>
            </a:r>
            <a:r>
              <a:rPr lang="tr-TR" dirty="0"/>
              <a:t>, Ö. 1987. Bitkilerin Ekolojik Girdi İstekleri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/>
              <a:t>Eser, D. 1997. Tarımsal Ekoloji. Ankara </a:t>
            </a:r>
            <a:r>
              <a:rPr lang="tr-TR" dirty="0" err="1"/>
              <a:t>Üniv</a:t>
            </a:r>
            <a:r>
              <a:rPr lang="tr-TR" dirty="0"/>
              <a:t>. Ziraat Fak. Yayın No.1473, 176 s., Ankara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Güney, K. 2006. Bitki Ekolojisi Botanik, </a:t>
            </a:r>
            <a:r>
              <a:rPr lang="tr-TR" dirty="0" err="1" smtClean="0"/>
              <a:t>Palme</a:t>
            </a:r>
            <a:r>
              <a:rPr lang="tr-TR" dirty="0" smtClean="0"/>
              <a:t> Yayınları No: 345.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</a:t>
            </a:r>
            <a:r>
              <a:rPr lang="tr-TR" dirty="0" err="1" smtClean="0"/>
              <a:t>Ketenoğlu</a:t>
            </a:r>
            <a:r>
              <a:rPr lang="tr-TR" dirty="0" smtClean="0"/>
              <a:t>, O.,</a:t>
            </a:r>
            <a:r>
              <a:rPr lang="tr-TR" dirty="0"/>
              <a:t> Kurt, L.,</a:t>
            </a:r>
            <a:r>
              <a:rPr lang="tr-TR" dirty="0" smtClean="0"/>
              <a:t> Güney, K., Tuğ, M., Bitki Ekolojisi, </a:t>
            </a:r>
            <a:r>
              <a:rPr lang="tr-TR" dirty="0" err="1" smtClean="0"/>
              <a:t>Palme</a:t>
            </a:r>
            <a:r>
              <a:rPr lang="tr-TR" dirty="0" smtClean="0"/>
              <a:t> Yayınları No: 300.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46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315</Words>
  <Application>Microsoft Office PowerPoint</Application>
  <PresentationFormat>Geniş ekran</PresentationFormat>
  <Paragraphs>37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Ekolojik Faktörler</vt:lpstr>
      <vt:lpstr>1. Ekolojik Faktörlerin Sınıflandırılması</vt:lpstr>
      <vt:lpstr>PowerPoint Sunusu</vt:lpstr>
      <vt:lpstr>İKLİMİN FAKTÖRLERİ BİTKİLER ÜZERİNDEKİ ETKİLERİ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Ekolojik Faktörler</dc:title>
  <dc:creator>Windows Kullanıcısı</dc:creator>
  <cp:lastModifiedBy>Windows Kullanıcısı</cp:lastModifiedBy>
  <cp:revision>3</cp:revision>
  <dcterms:created xsi:type="dcterms:W3CDTF">2018-04-03T12:14:37Z</dcterms:created>
  <dcterms:modified xsi:type="dcterms:W3CDTF">2018-04-04T08:05:38Z</dcterms:modified>
</cp:coreProperties>
</file>