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3" autoAdjust="0"/>
    <p:restoredTop sz="94660"/>
  </p:normalViewPr>
  <p:slideViewPr>
    <p:cSldViewPr snapToGrid="0">
      <p:cViewPr>
        <p:scale>
          <a:sx n="125" d="100"/>
          <a:sy n="125" d="100"/>
        </p:scale>
        <p:origin x="-9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23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96528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14373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058154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416A291-F618-4D26-ADCA-1131F5706C58}" type="datetimeFigureOut">
              <a:rPr lang="tr-TR" smtClean="0"/>
              <a:t>26.06.2018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39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35608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416A291-F618-4D26-ADCA-1131F5706C58}" type="datetimeFigureOut">
              <a:rPr lang="tr-TR" smtClean="0"/>
              <a:t>26.06.2018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60238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416A291-F618-4D26-ADCA-1131F5706C58}" type="datetimeFigureOut">
              <a:rPr lang="tr-TR" smtClean="0"/>
              <a:t>26.06.2018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676331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416A291-F618-4D26-ADCA-1131F5706C58}" type="datetimeFigureOut">
              <a:rPr lang="tr-TR" smtClean="0"/>
              <a:t>26.06.2018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83305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0A74550-7F1B-4535-8BE2-2B3FA0BADDE0}" type="slidenum">
              <a:rPr lang="tr-TR" smtClean="0"/>
              <a:t>‹#›</a:t>
            </a:fld>
            <a:endParaRPr lang="tr-TR"/>
          </a:p>
        </p:txBody>
      </p:sp>
    </p:spTree>
    <p:extLst>
      <p:ext uri="{BB962C8B-B14F-4D97-AF65-F5344CB8AC3E}">
        <p14:creationId xmlns:p14="http://schemas.microsoft.com/office/powerpoint/2010/main" val="61831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416A291-F618-4D26-ADCA-1131F5706C58}" type="datetimeFigureOut">
              <a:rPr lang="tr-TR" smtClean="0"/>
              <a:t>26.06.2018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407636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416A291-F618-4D26-ADCA-1131F5706C58}" type="datetimeFigureOut">
              <a:rPr lang="tr-TR" smtClean="0"/>
              <a:t>26.06.2018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0A74550-7F1B-4535-8BE2-2B3FA0BADDE0}"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198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SİYASET BİLİMİ I </a:t>
            </a:r>
            <a:endParaRPr lang="tr-TR" dirty="0"/>
          </a:p>
        </p:txBody>
      </p:sp>
      <p:sp>
        <p:nvSpPr>
          <p:cNvPr id="3" name="Alt Başlık 2"/>
          <p:cNvSpPr>
            <a:spLocks noGrp="1"/>
          </p:cNvSpPr>
          <p:nvPr>
            <p:ph type="subTitle" idx="1"/>
          </p:nvPr>
        </p:nvSpPr>
        <p:spPr/>
        <p:txBody>
          <a:bodyPr>
            <a:normAutofit/>
          </a:bodyPr>
          <a:lstStyle/>
          <a:p>
            <a:r>
              <a:rPr lang="tr-TR" sz="4000" dirty="0"/>
              <a:t>1. Hafta: DERSE GENEL BİR BAKIŞ</a:t>
            </a:r>
          </a:p>
        </p:txBody>
      </p:sp>
    </p:spTree>
    <p:extLst>
      <p:ext uri="{BB962C8B-B14F-4D97-AF65-F5344CB8AC3E}">
        <p14:creationId xmlns:p14="http://schemas.microsoft.com/office/powerpoint/2010/main" val="132261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Amacı</a:t>
            </a:r>
          </a:p>
        </p:txBody>
      </p:sp>
      <p:sp>
        <p:nvSpPr>
          <p:cNvPr id="3" name="İçerik Yer Tutucusu 2"/>
          <p:cNvSpPr>
            <a:spLocks noGrp="1"/>
          </p:cNvSpPr>
          <p:nvPr>
            <p:ph idx="1"/>
          </p:nvPr>
        </p:nvSpPr>
        <p:spPr/>
        <p:txBody>
          <a:bodyPr/>
          <a:lstStyle/>
          <a:p>
            <a:pPr marL="201168" lvl="1" indent="0">
              <a:buNone/>
            </a:pPr>
            <a:r>
              <a:rPr lang="tr-TR" dirty="0"/>
              <a:t>Bu ders, bir disiplin olarak Siyaset </a:t>
            </a:r>
            <a:r>
              <a:rPr lang="tr-TR" dirty="0" err="1"/>
              <a:t>Bilimi’nin</a:t>
            </a:r>
            <a:r>
              <a:rPr lang="tr-TR" dirty="0"/>
              <a:t> sınırlarını tanıtmayı, diğer sosyal bilim disiplinleriyle ilişkisini anlatmayı hedeflemektedir. Derste, politika, güç, iktidar ve otorite kavramlarının tanıtılması ve bu kavramların iletişim disipliniyle ilişkilerinin açıklanması amaçlanmaktadır. İletişim bilimleri öğrencilerine siyaset bilimi formasyonu kazandırmak üzere tasarlanan bu ders, öğrencilere modern devleti tarihsel ve sosyolojik bir bakış açısıyla değerlendirebilecekleri ve toplum-siyaset ilişkilerini yorumlayarak analiz edebilecekleri temel kavramsal birikimi kazandırmayı hedeflemektedir.</a:t>
            </a:r>
          </a:p>
          <a:p>
            <a:pPr lvl="1"/>
            <a:endParaRPr lang="tr-TR" dirty="0"/>
          </a:p>
        </p:txBody>
      </p:sp>
    </p:spTree>
    <p:extLst>
      <p:ext uri="{BB962C8B-B14F-4D97-AF65-F5344CB8AC3E}">
        <p14:creationId xmlns:p14="http://schemas.microsoft.com/office/powerpoint/2010/main" val="346549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Temel Kaynağı</a:t>
            </a:r>
          </a:p>
        </p:txBody>
      </p:sp>
      <p:sp>
        <p:nvSpPr>
          <p:cNvPr id="3" name="İçerik Yer Tutucusu 2"/>
          <p:cNvSpPr>
            <a:spLocks noGrp="1"/>
          </p:cNvSpPr>
          <p:nvPr>
            <p:ph idx="1"/>
          </p:nvPr>
        </p:nvSpPr>
        <p:spPr/>
        <p:txBody>
          <a:bodyPr/>
          <a:lstStyle/>
          <a:p>
            <a:r>
              <a:rPr lang="tr-TR" dirty="0"/>
              <a:t>Derste takip edilecek temel kaynak şudur:</a:t>
            </a:r>
          </a:p>
          <a:p>
            <a:r>
              <a:rPr lang="tr-TR" i="1" dirty="0" smtClean="0">
                <a:solidFill>
                  <a:schemeClr val="accent1">
                    <a:lumMod val="75000"/>
                  </a:schemeClr>
                </a:solidFill>
              </a:rPr>
              <a:t>Siyaset Bilimi: Kavramlar, İdeolojiler, Disiplinler Arası İlişkiler </a:t>
            </a:r>
            <a:r>
              <a:rPr lang="tr-TR" dirty="0" smtClean="0"/>
              <a:t>(der. Gökhan Atılgan &amp; Atilla E. Aytekin), 6. </a:t>
            </a:r>
            <a:r>
              <a:rPr lang="tr-TR" dirty="0"/>
              <a:t>baskı </a:t>
            </a:r>
            <a:r>
              <a:rPr lang="tr-TR" dirty="0" smtClean="0"/>
              <a:t>(İstanbul</a:t>
            </a:r>
            <a:r>
              <a:rPr lang="tr-TR" dirty="0"/>
              <a:t>:</a:t>
            </a:r>
            <a:r>
              <a:rPr lang="tr-TR" dirty="0" smtClean="0"/>
              <a:t> Yordam Kitap, 2017).</a:t>
            </a:r>
            <a:endParaRPr lang="tr-TR" dirty="0"/>
          </a:p>
        </p:txBody>
      </p:sp>
    </p:spTree>
    <p:extLst>
      <p:ext uri="{BB962C8B-B14F-4D97-AF65-F5344CB8AC3E}">
        <p14:creationId xmlns:p14="http://schemas.microsoft.com/office/powerpoint/2010/main" val="354177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Planı</a:t>
            </a:r>
          </a:p>
        </p:txBody>
      </p:sp>
      <p:sp>
        <p:nvSpPr>
          <p:cNvPr id="3" name="İçerik Yer Tutucusu 2"/>
          <p:cNvSpPr>
            <a:spLocks noGrp="1"/>
          </p:cNvSpPr>
          <p:nvPr>
            <p:ph idx="1"/>
          </p:nvPr>
        </p:nvSpPr>
        <p:spPr/>
        <p:txBody>
          <a:bodyPr/>
          <a:lstStyle/>
          <a:p>
            <a:r>
              <a:rPr lang="tr-TR" dirty="0"/>
              <a:t>Ders 12 hafta olarak planlanmıştır. </a:t>
            </a:r>
          </a:p>
          <a:p>
            <a:r>
              <a:rPr lang="tr-TR" dirty="0"/>
              <a:t>12 haftanın </a:t>
            </a:r>
            <a:r>
              <a:rPr lang="tr-TR" i="1" dirty="0"/>
              <a:t>ilk </a:t>
            </a:r>
            <a:r>
              <a:rPr lang="tr-TR" i="1" dirty="0" smtClean="0"/>
              <a:t>altı </a:t>
            </a:r>
            <a:r>
              <a:rPr lang="tr-TR" i="1" dirty="0"/>
              <a:t>hafta</a:t>
            </a:r>
            <a:r>
              <a:rPr lang="tr-TR" dirty="0"/>
              <a:t>sı </a:t>
            </a:r>
            <a:r>
              <a:rPr lang="tr-TR" dirty="0" smtClean="0"/>
              <a:t>siyaset bilimi disiplininde açıklayıcı rol oynayan temel </a:t>
            </a:r>
            <a:r>
              <a:rPr lang="tr-TR" dirty="0"/>
              <a:t>kavramlara, öğrenilmesi gereken zorunlu bilgilere ve </a:t>
            </a:r>
            <a:r>
              <a:rPr lang="tr-TR" dirty="0" smtClean="0"/>
              <a:t>bu kavramları kullanan düşünürlerin tanıtılmasına ayrılmıştır</a:t>
            </a:r>
            <a:r>
              <a:rPr lang="tr-TR" dirty="0"/>
              <a:t>. </a:t>
            </a:r>
          </a:p>
          <a:p>
            <a:r>
              <a:rPr lang="tr-TR" i="1" dirty="0" smtClean="0"/>
              <a:t>Sonraki beş </a:t>
            </a:r>
            <a:r>
              <a:rPr lang="tr-TR" i="1" dirty="0"/>
              <a:t>hafta </a:t>
            </a:r>
            <a:r>
              <a:rPr lang="tr-TR" dirty="0" smtClean="0"/>
              <a:t>siyaset bilimi alanındaki çeşitli tartışma konu ve başlıklarının tanıtılmasına ve temel görüşlerin özetlenmesine ayrılmıştır.</a:t>
            </a:r>
            <a:endParaRPr lang="tr-TR" dirty="0"/>
          </a:p>
          <a:p>
            <a:r>
              <a:rPr lang="tr-TR" dirty="0" smtClean="0"/>
              <a:t>Son hafta dersteki tartışmaların genel bir değerlendirmesi ve tekrarı yapılacaktır.</a:t>
            </a:r>
            <a:endParaRPr lang="tr-TR" dirty="0"/>
          </a:p>
        </p:txBody>
      </p:sp>
    </p:spTree>
    <p:extLst>
      <p:ext uri="{BB962C8B-B14F-4D97-AF65-F5344CB8AC3E}">
        <p14:creationId xmlns:p14="http://schemas.microsoft.com/office/powerpoint/2010/main" val="303534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Dersin birinci kısmı</a:t>
            </a:r>
            <a:endParaRPr lang="tr-TR" dirty="0"/>
          </a:p>
        </p:txBody>
      </p:sp>
      <p:sp>
        <p:nvSpPr>
          <p:cNvPr id="3" name="İçerik Yer Tutucusu 2"/>
          <p:cNvSpPr>
            <a:spLocks noGrp="1"/>
          </p:cNvSpPr>
          <p:nvPr>
            <p:ph idx="1"/>
          </p:nvPr>
        </p:nvSpPr>
        <p:spPr/>
        <p:txBody>
          <a:bodyPr/>
          <a:lstStyle/>
          <a:p>
            <a:pPr marL="0" indent="0">
              <a:buNone/>
            </a:pPr>
            <a:r>
              <a:rPr lang="tr-TR" dirty="0"/>
              <a:t>Dersin </a:t>
            </a:r>
            <a:r>
              <a:rPr lang="tr-TR" dirty="0" smtClean="0"/>
              <a:t>ilk haftalarında </a:t>
            </a:r>
            <a:r>
              <a:rPr lang="tr-TR" dirty="0"/>
              <a:t>şu kavramlar üzerinde durulacaktır:</a:t>
            </a:r>
          </a:p>
          <a:p>
            <a:pPr>
              <a:buFontTx/>
              <a:buChar char="-"/>
            </a:pPr>
            <a:r>
              <a:rPr lang="tr-TR" dirty="0"/>
              <a:t>Siyaset</a:t>
            </a:r>
          </a:p>
          <a:p>
            <a:pPr>
              <a:buFontTx/>
              <a:buChar char="-"/>
            </a:pPr>
            <a:r>
              <a:rPr lang="tr-TR" dirty="0" smtClean="0"/>
              <a:t>Toplumsal sınıflar</a:t>
            </a:r>
            <a:endParaRPr lang="tr-TR" dirty="0"/>
          </a:p>
          <a:p>
            <a:pPr>
              <a:buFontTx/>
              <a:buChar char="-"/>
            </a:pPr>
            <a:r>
              <a:rPr lang="tr-TR" dirty="0" smtClean="0"/>
              <a:t>İktidar</a:t>
            </a:r>
            <a:endParaRPr lang="tr-TR" dirty="0"/>
          </a:p>
          <a:p>
            <a:pPr>
              <a:buFontTx/>
              <a:buChar char="-"/>
            </a:pPr>
            <a:r>
              <a:rPr lang="tr-TR" dirty="0" smtClean="0"/>
              <a:t>Egemenlik</a:t>
            </a:r>
            <a:endParaRPr lang="tr-TR" dirty="0"/>
          </a:p>
          <a:p>
            <a:pPr>
              <a:buFontTx/>
              <a:buChar char="-"/>
            </a:pPr>
            <a:r>
              <a:rPr lang="tr-TR" dirty="0" smtClean="0"/>
              <a:t>Devlet</a:t>
            </a:r>
            <a:endParaRPr lang="tr-TR" dirty="0"/>
          </a:p>
          <a:p>
            <a:pPr>
              <a:buFontTx/>
              <a:buChar char="-"/>
            </a:pPr>
            <a:r>
              <a:rPr lang="tr-TR" dirty="0" smtClean="0"/>
              <a:t>Hegemonya</a:t>
            </a:r>
            <a:endParaRPr lang="tr-TR" dirty="0"/>
          </a:p>
          <a:p>
            <a:endParaRPr lang="tr-TR" dirty="0"/>
          </a:p>
        </p:txBody>
      </p:sp>
    </p:spTree>
    <p:extLst>
      <p:ext uri="{BB962C8B-B14F-4D97-AF65-F5344CB8AC3E}">
        <p14:creationId xmlns:p14="http://schemas.microsoft.com/office/powerpoint/2010/main" val="152231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Dersin ikinci kısmı</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Sivil toplum</a:t>
            </a:r>
          </a:p>
          <a:p>
            <a:r>
              <a:rPr lang="tr-TR" dirty="0" smtClean="0"/>
              <a:t>Kamusal alan</a:t>
            </a:r>
          </a:p>
          <a:p>
            <a:r>
              <a:rPr lang="tr-TR" dirty="0" smtClean="0"/>
              <a:t>Demokrasi</a:t>
            </a:r>
          </a:p>
          <a:p>
            <a:r>
              <a:rPr lang="tr-TR" dirty="0" smtClean="0"/>
              <a:t>Vatandaşlık</a:t>
            </a:r>
          </a:p>
          <a:p>
            <a:r>
              <a:rPr lang="tr-TR" dirty="0" smtClean="0"/>
              <a:t>Laiklik</a:t>
            </a:r>
          </a:p>
          <a:p>
            <a:r>
              <a:rPr lang="tr-TR" dirty="0" smtClean="0"/>
              <a:t>Kültür</a:t>
            </a:r>
          </a:p>
          <a:p>
            <a:r>
              <a:rPr lang="tr-TR" dirty="0" smtClean="0"/>
              <a:t>Kimlik</a:t>
            </a:r>
          </a:p>
          <a:p>
            <a:r>
              <a:rPr lang="tr-TR" dirty="0" smtClean="0"/>
              <a:t>Anayasa</a:t>
            </a:r>
          </a:p>
          <a:p>
            <a:r>
              <a:rPr lang="tr-TR" dirty="0" smtClean="0"/>
              <a:t>Siyasal Katılma</a:t>
            </a:r>
          </a:p>
          <a:p>
            <a:r>
              <a:rPr lang="tr-TR" dirty="0" smtClean="0"/>
              <a:t>Siyasal Partiler</a:t>
            </a:r>
          </a:p>
          <a:p>
            <a:r>
              <a:rPr lang="tr-TR" dirty="0" smtClean="0"/>
              <a:t>Baskı Grupları</a:t>
            </a:r>
            <a:endParaRPr lang="tr-TR" dirty="0"/>
          </a:p>
        </p:txBody>
      </p:sp>
    </p:spTree>
    <p:extLst>
      <p:ext uri="{BB962C8B-B14F-4D97-AF65-F5344CB8AC3E}">
        <p14:creationId xmlns:p14="http://schemas.microsoft.com/office/powerpoint/2010/main" val="282976279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546</TotalTime>
  <Words>228</Words>
  <Application>Microsoft Office PowerPoint</Application>
  <PresentationFormat>Özel</PresentationFormat>
  <Paragraphs>32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Geçmişe bakış</vt:lpstr>
      <vt:lpstr>SİYASET BİLİMİ I </vt:lpstr>
      <vt:lpstr>Dersin Amacı</vt:lpstr>
      <vt:lpstr>Dersin Temel Kaynağı</vt:lpstr>
      <vt:lpstr>Dersin Planı</vt:lpstr>
      <vt:lpstr>Dersin birinci kısmı</vt:lpstr>
      <vt:lpstr>Dersin ikinci kısmı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Siyaset Bilimi I</dc:title>
  <dc:creator>EZGIKAYA</dc:creator>
  <cp:lastModifiedBy>ismail - [2010]</cp:lastModifiedBy>
  <cp:revision>35</cp:revision>
  <dcterms:created xsi:type="dcterms:W3CDTF">2018-02-12T08:58:47Z</dcterms:created>
  <dcterms:modified xsi:type="dcterms:W3CDTF">2018-06-26T11:56:32Z</dcterms:modified>
</cp:coreProperties>
</file>