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2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4" r:id="rId12"/>
    <p:sldId id="40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2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7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46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0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6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4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563186-C923-4E2D-A240-D4AD8251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12. HAFTA: YAPISALCILIK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42C6FD-3483-4731-AB37-CDEE05761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1737360"/>
            <a:ext cx="1055780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dirty="0" err="1"/>
              <a:t>Saussure’ün</a:t>
            </a:r>
            <a:r>
              <a:rPr lang="tr-TR" dirty="0"/>
              <a:t> dilbilim alanındaki çalışması yeni felsefi düşünceler için sağlam bir zemin sağladı.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Dil yetisinin, dil ve söz olarak ayrılması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Anlam sorununa Kartezyen özneyi odağa almadan bir çözüm buldu	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söz ayrımı: Dilin bireysel bir şey olmadığı, ayrı bir organik toplumsal sistem olması demekti.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Dolayısıyla dilin toplumsal </a:t>
            </a:r>
            <a:r>
              <a:rPr lang="tr-TR" dirty="0" err="1"/>
              <a:t>uzlaşımsal</a:t>
            </a:r>
            <a:r>
              <a:rPr lang="tr-TR" dirty="0"/>
              <a:t> yönüne ağırlık tanındı.</a:t>
            </a:r>
          </a:p>
        </p:txBody>
      </p:sp>
    </p:spTree>
    <p:extLst>
      <p:ext uri="{BB962C8B-B14F-4D97-AF65-F5344CB8AC3E}">
        <p14:creationId xmlns:p14="http://schemas.microsoft.com/office/powerpoint/2010/main" val="201937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5FBFC-B72F-404E-A03C-F2CD9E6E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Dolayısıyla sınıfsal çelişkilerin ortadan kalkması ideolojiyi ortadan kaldırmaz.</a:t>
            </a:r>
          </a:p>
          <a:p>
            <a:endParaRPr lang="tr-TR"/>
          </a:p>
          <a:p>
            <a:r>
              <a:rPr lang="tr-TR"/>
              <a:t>İdeolojilerin tarihi vardır ama İdeolojinin yoktur.</a:t>
            </a:r>
          </a:p>
          <a:p>
            <a:endParaRPr lang="tr-TR"/>
          </a:p>
          <a:p>
            <a:r>
              <a:rPr lang="tr-TR"/>
              <a:t>Somut bireyler öznedir am Öznenin tarihi yoktur.</a:t>
            </a:r>
          </a:p>
          <a:p>
            <a:endParaRPr lang="tr-TR"/>
          </a:p>
          <a:p>
            <a:r>
              <a:rPr lang="tr-TR"/>
              <a:t>Öznesiz tarih kavrayışı POST-YAPISALCI teoriye kapıları açar.</a:t>
            </a:r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455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F28831-8F10-4567-8E5C-52839E44D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Dili konuşan ve metni okuyan insan değil, tersine insan konuşan dil, insanı okuyan metindir.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Öznenin reddi.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Sosyal bilimin araştırma nesnesi insanlar ve onların ürettikleri anlamlar değildir.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Anlamları ve hatta insanı üreten temel yapılardır.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Güçlü bir bilim anlayışı temel yapıların teorik kavranışı ile mümkündür.</a:t>
            </a:r>
          </a:p>
        </p:txBody>
      </p:sp>
    </p:spTree>
    <p:extLst>
      <p:ext uri="{BB962C8B-B14F-4D97-AF65-F5344CB8AC3E}">
        <p14:creationId xmlns:p14="http://schemas.microsoft.com/office/powerpoint/2010/main" val="422184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C5CB9D-B267-4631-B479-913B1FE1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Bilimin kriteri yapının kesin, rasyonel tutarlılığında yatar.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Böylece pozitivizmin öne sürdüğü kavramların somut gerçekliği ve </a:t>
            </a:r>
            <a:r>
              <a:rPr lang="tr-TR" dirty="0" err="1"/>
              <a:t>yorumsamacıların</a:t>
            </a:r>
            <a:r>
              <a:rPr lang="tr-TR" dirty="0"/>
              <a:t> öne sürdüğü anlamlar bilimin konusu olamaz.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549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EF0995-4031-4978-94DD-9B0B57F2F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158" y="1854612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eğer organik bir toplumsal sistem ise katı bir bilimsel incelemeye tabi tutulabilir.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Artık öznelciliğin ortadan kaldırılması mümkündür.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Anlam, gösterge aracılığıyla karşılanır.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Gösterge, gösteren ve gösterilen olarak ikiye ayrılır.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Gösteren ile gösterge arasında </a:t>
            </a:r>
            <a:r>
              <a:rPr lang="tr-TR" dirty="0" err="1"/>
              <a:t>nedensel</a:t>
            </a:r>
            <a:r>
              <a:rPr lang="tr-TR" dirty="0"/>
              <a:t> bir ilişki yoktur. </a:t>
            </a:r>
          </a:p>
        </p:txBody>
      </p:sp>
    </p:spTree>
    <p:extLst>
      <p:ext uri="{BB962C8B-B14F-4D97-AF65-F5344CB8AC3E}">
        <p14:creationId xmlns:p14="http://schemas.microsoft.com/office/powerpoint/2010/main" val="43759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BC0792-FB41-4BD9-A1A6-50AEB2908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Üstelik gösterilen ile gönderme yaptığı dış dünya arasında da bir ilişki olması gerekmez.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Öyleyse anlam göstergelerden değil dil sisteminin bir ürünüdür.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Tekil göstergeler kendi başlarına bir anlam ifade etmezler.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Göstergeler arasındaki ilişkiler bir </a:t>
            </a:r>
            <a:r>
              <a:rPr lang="tr-TR" b="1" dirty="0"/>
              <a:t>yapı</a:t>
            </a:r>
            <a:r>
              <a:rPr lang="tr-TR" dirty="0"/>
              <a:t> şeklinde ele alınmalıdır.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 kavrayış Aydınlanmayla girişilen kavganın epistemolojik ve politik önkoşulunu hazırladı.</a:t>
            </a:r>
          </a:p>
        </p:txBody>
      </p:sp>
    </p:spTree>
    <p:extLst>
      <p:ext uri="{BB962C8B-B14F-4D97-AF65-F5344CB8AC3E}">
        <p14:creationId xmlns:p14="http://schemas.microsoft.com/office/powerpoint/2010/main" val="231736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1E4F57-1B4E-4709-9DC3-E4B27E8F3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Saussure’ün</a:t>
            </a:r>
            <a:r>
              <a:rPr lang="tr-TR" dirty="0"/>
              <a:t> çalışmasının yanında Freud’un çalışmaları da yapısalcılığı bir başka zemin hazırladı.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Freud, Zihnin genel bir açıklamasını sunduğunu iddia etmişti.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Yapısalcılık zihinde işleyen derin yapılarla ilgilendiği için Freud’un çalışmalından bolca yararlandı.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BİLİNÇ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BİLİNÇDIŞI</a:t>
            </a:r>
          </a:p>
        </p:txBody>
      </p:sp>
    </p:spTree>
    <p:extLst>
      <p:ext uri="{BB962C8B-B14F-4D97-AF65-F5344CB8AC3E}">
        <p14:creationId xmlns:p14="http://schemas.microsoft.com/office/powerpoint/2010/main" val="356849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2ED1CB-E4F7-4D27-B2F2-AE35ABC90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İD</a:t>
            </a:r>
          </a:p>
          <a:p>
            <a:endParaRPr lang="tr-TR"/>
          </a:p>
          <a:p>
            <a:r>
              <a:rPr lang="tr-TR"/>
              <a:t>EGO </a:t>
            </a:r>
          </a:p>
          <a:p>
            <a:endParaRPr lang="tr-TR"/>
          </a:p>
          <a:p>
            <a:r>
              <a:rPr lang="tr-TR"/>
              <a:t>SÜPEREGO.</a:t>
            </a:r>
          </a:p>
          <a:p>
            <a:endParaRPr lang="tr-TR"/>
          </a:p>
          <a:p>
            <a:r>
              <a:rPr lang="tr-TR"/>
              <a:t>Bu kavramlar yapısalcı düşüncenin elinde çok etkili silahlara dönüştü. </a:t>
            </a:r>
          </a:p>
        </p:txBody>
      </p:sp>
    </p:spTree>
    <p:extLst>
      <p:ext uri="{BB962C8B-B14F-4D97-AF65-F5344CB8AC3E}">
        <p14:creationId xmlns:p14="http://schemas.microsoft.com/office/powerpoint/2010/main" val="416039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5F6EA2-B96A-433C-9A68-50F2E1BDC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Bilinçdışı kavramı rasyonel birey anlayışını zayıflattı.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Diğer kavramlar insanın eylemlerinin yapılar içinde anlamlı olduğu tezini güçlendirdi.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LACAN.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Lacan, Freud’un açık bıraktığı boşlukları doldurarak yapısalcı düşüncenin elini daha güçlendirdi.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Toplumsal ve </a:t>
            </a:r>
            <a:r>
              <a:rPr lang="tr-TR" dirty="0" err="1"/>
              <a:t>uylaşımsal</a:t>
            </a:r>
            <a:r>
              <a:rPr lang="tr-TR" dirty="0"/>
              <a:t> dolayımı ancak dil sağlar.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46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2E228D-48E9-43F0-88EE-136F09DA8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Dolayısıyla bilinç ancak dilden geçerek kendi kendine yönelebilir.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İnsan yavrusunun toplumsal hayatın içinde yer alabilmesi ve bilinçli söylemin bir öznesi olabilmesi için dil ve kültür içindeki hazır bekleyen yerine oturması gerekir.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/>
              <a:t>Ödipal</a:t>
            </a:r>
            <a:r>
              <a:rPr lang="tr-TR" b="1" dirty="0"/>
              <a:t> karmaşa</a:t>
            </a:r>
            <a:r>
              <a:rPr lang="tr-TR" dirty="0"/>
              <a:t>nın çözüme kavuştuğu süreçte oluşan </a:t>
            </a:r>
            <a:r>
              <a:rPr lang="tr-TR" b="1" dirty="0"/>
              <a:t>ayna evresi</a:t>
            </a:r>
            <a:r>
              <a:rPr lang="tr-TR" dirty="0"/>
              <a:t>nde insan yavrusu kendi gerçekliğini bilinçdışına atarken toplumsal gerçekliğin öznesi olmaya başlar.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Aile, toplum ve söylem </a:t>
            </a:r>
            <a:r>
              <a:rPr lang="tr-TR" dirty="0" err="1"/>
              <a:t>dolayımına</a:t>
            </a:r>
            <a:r>
              <a:rPr lang="tr-TR" dirty="0"/>
              <a:t> dayanan simgesel gerçekliğin içine dahil olur.</a:t>
            </a:r>
          </a:p>
        </p:txBody>
      </p:sp>
    </p:spTree>
    <p:extLst>
      <p:ext uri="{BB962C8B-B14F-4D97-AF65-F5344CB8AC3E}">
        <p14:creationId xmlns:p14="http://schemas.microsoft.com/office/powerpoint/2010/main" val="281991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2EBF1D-BB43-41A9-A75E-938E955BA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Bilinç dışına atılan Freud’un dediğinin aksine maddi arzular değildir.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Bilinç dışına itilen arzuların kültür içinde yer etmiş sembolleridir.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Yapısalcı sosyal bilim için buradan çıkarılan sonuç: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Tarihselliğinden ve toplumsallığından arınmış yekpare bir özne mümkün değildir.</a:t>
            </a:r>
          </a:p>
        </p:txBody>
      </p:sp>
    </p:spTree>
    <p:extLst>
      <p:ext uri="{BB962C8B-B14F-4D97-AF65-F5344CB8AC3E}">
        <p14:creationId xmlns:p14="http://schemas.microsoft.com/office/powerpoint/2010/main" val="8943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784D40-BE56-40B8-9A9A-97C8B194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Althusser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BE5ACB-9D5F-4480-9BC8-E72CDA924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Yapısalcı düşüncenin en önemli temsilcisidir.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Lacancı</a:t>
            </a:r>
            <a:r>
              <a:rPr lang="tr-TR" dirty="0"/>
              <a:t> kavrayışı Marksist bir bakışla toplum bilimlerini aktarır.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İdeoloji bir çağırma mekanizmasıyla özne konumları inşa eder.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Somut bireyleri özne konumuna getirir.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Özne konumunu reddedemiyorsak, ideoloji demek ki bilinçdışı gibi ebedi bir yapıdır.</a:t>
            </a:r>
          </a:p>
        </p:txBody>
      </p:sp>
    </p:spTree>
    <p:extLst>
      <p:ext uri="{BB962C8B-B14F-4D97-AF65-F5344CB8AC3E}">
        <p14:creationId xmlns:p14="http://schemas.microsoft.com/office/powerpoint/2010/main" val="231670422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481</Words>
  <Application>Microsoft Office PowerPoint</Application>
  <PresentationFormat>Geniş ekran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Geçmişe bakış</vt:lpstr>
      <vt:lpstr>12. HAFTA: YAPISALCILIK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Althusser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HAFTA: YAPISALCILIK</dc:title>
  <dc:creator>Hasan.Pekdemir</dc:creator>
  <cp:lastModifiedBy>Hasan.Pekdemir</cp:lastModifiedBy>
  <cp:revision>2</cp:revision>
  <dcterms:created xsi:type="dcterms:W3CDTF">2018-07-09T08:24:39Z</dcterms:created>
  <dcterms:modified xsi:type="dcterms:W3CDTF">2018-07-09T08:33:47Z</dcterms:modified>
</cp:coreProperties>
</file>