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BİYOKİMYASAL ANALİZDE KULLANILAN </a:t>
            </a:r>
            <a:r>
              <a:rPr lang="tr-TR" sz="4000" b="1" dirty="0" smtClean="0">
                <a:latin typeface="Calibri"/>
                <a:cs typeface="Calibri"/>
              </a:rPr>
              <a:t>İMMÜNOLOJİK </a:t>
            </a:r>
            <a:r>
              <a:rPr lang="tr-TR" sz="4000" b="1" dirty="0" smtClean="0">
                <a:latin typeface="Calibri"/>
                <a:cs typeface="Calibri"/>
              </a:rPr>
              <a:t>YÖNTEMLER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İmmünolojik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yöntemler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antijen-antikor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etkileşimine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dayanan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analiz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yöntemleridir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Bu </a:t>
            </a:r>
            <a:r>
              <a:rPr lang="en-US" dirty="0" err="1">
                <a:solidFill>
                  <a:srgbClr val="000000"/>
                </a:solidFill>
              </a:rPr>
              <a:t>yöntemlerde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bilinen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bir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antijen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olduğunda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örnek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materyal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içerisinde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özgül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antikor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veya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bilinen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bir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antikor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oldu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ğunda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örnek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materyal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içerisinde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özgül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antijen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saptanabilir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04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İmmünolojik</a:t>
            </a:r>
            <a:r>
              <a:rPr lang="en-US" dirty="0"/>
              <a:t> </a:t>
            </a:r>
            <a:r>
              <a:rPr lang="en-US" dirty="0" err="1" smtClean="0"/>
              <a:t>Teknikler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Kalitatif</a:t>
            </a:r>
            <a:r>
              <a:rPr lang="en-US" dirty="0" smtClean="0"/>
              <a:t> </a:t>
            </a:r>
            <a:r>
              <a:rPr lang="en-US" dirty="0" err="1"/>
              <a:t>yöntemler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/>
              <a:t>Presipitasyon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/>
              <a:t>Ring </a:t>
            </a:r>
            <a:r>
              <a:rPr lang="en-US" dirty="0" err="1"/>
              <a:t>testi</a:t>
            </a:r>
            <a:r>
              <a:rPr lang="en-US" dirty="0"/>
              <a:t> (</a:t>
            </a:r>
            <a:r>
              <a:rPr lang="en-US" dirty="0" err="1"/>
              <a:t>halka</a:t>
            </a:r>
            <a:r>
              <a:rPr lang="en-US" dirty="0"/>
              <a:t> </a:t>
            </a:r>
            <a:r>
              <a:rPr lang="en-US" dirty="0" err="1"/>
              <a:t>deneyi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 err="1"/>
              <a:t>Tüpte</a:t>
            </a:r>
            <a:r>
              <a:rPr lang="en-US" dirty="0"/>
              <a:t> </a:t>
            </a:r>
            <a:r>
              <a:rPr lang="en-US" dirty="0" err="1"/>
              <a:t>sulandırma</a:t>
            </a:r>
            <a:r>
              <a:rPr lang="en-US" dirty="0"/>
              <a:t> </a:t>
            </a:r>
            <a:r>
              <a:rPr lang="en-US" dirty="0" err="1"/>
              <a:t>yöntemi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 err="1"/>
              <a:t>Jelde</a:t>
            </a:r>
            <a:r>
              <a:rPr lang="en-US" dirty="0"/>
              <a:t> </a:t>
            </a:r>
            <a:r>
              <a:rPr lang="en-US" dirty="0" err="1"/>
              <a:t>presipitasyon</a:t>
            </a:r>
            <a:r>
              <a:rPr lang="en-US" dirty="0"/>
              <a:t> (</a:t>
            </a:r>
            <a:r>
              <a:rPr lang="en-US" dirty="0" err="1"/>
              <a:t>immünodifüzyon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-</a:t>
            </a:r>
            <a:r>
              <a:rPr lang="en-US" dirty="0" err="1"/>
              <a:t>Radyal</a:t>
            </a:r>
            <a:r>
              <a:rPr lang="en-US" dirty="0"/>
              <a:t> </a:t>
            </a:r>
            <a:r>
              <a:rPr lang="en-US" dirty="0" err="1"/>
              <a:t>immünodifüzyon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-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yönlü</a:t>
            </a:r>
            <a:r>
              <a:rPr lang="en-US" dirty="0"/>
              <a:t> </a:t>
            </a:r>
            <a:r>
              <a:rPr lang="en-US" dirty="0" err="1"/>
              <a:t>immünodifüzyon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-</a:t>
            </a:r>
            <a:r>
              <a:rPr lang="en-US" dirty="0" err="1"/>
              <a:t>İmmünoelektroforez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/>
              <a:t>Flokülasyon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/>
              <a:t>Aglütinasyon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/>
              <a:t>Kompleman</a:t>
            </a:r>
            <a:r>
              <a:rPr lang="en-US" dirty="0"/>
              <a:t> </a:t>
            </a:r>
            <a:r>
              <a:rPr lang="en-US" dirty="0" err="1"/>
              <a:t>fiksasyon</a:t>
            </a:r>
            <a:r>
              <a:rPr lang="en-US" dirty="0"/>
              <a:t> </a:t>
            </a:r>
            <a:r>
              <a:rPr lang="en-US" dirty="0" err="1"/>
              <a:t>testi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4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İmmünolojik</a:t>
            </a:r>
            <a:r>
              <a:rPr lang="en-US" dirty="0"/>
              <a:t> </a:t>
            </a:r>
            <a:r>
              <a:rPr lang="en-US" dirty="0" err="1" smtClean="0"/>
              <a:t>Teknikler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Kantitatif</a:t>
            </a:r>
            <a:r>
              <a:rPr lang="en-US" dirty="0" smtClean="0"/>
              <a:t> </a:t>
            </a:r>
            <a:r>
              <a:rPr lang="en-US" dirty="0" err="1"/>
              <a:t>yöntemler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/>
              <a:t>Türbidimetrik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nefelometrik</a:t>
            </a:r>
            <a:r>
              <a:rPr lang="en-US" dirty="0"/>
              <a:t> </a:t>
            </a:r>
            <a:r>
              <a:rPr lang="en-US" dirty="0" err="1" smtClean="0"/>
              <a:t>ölçümler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/>
              <a:t>İşaretlenmiş</a:t>
            </a:r>
            <a:r>
              <a:rPr lang="en-US" dirty="0"/>
              <a:t> </a:t>
            </a:r>
            <a:r>
              <a:rPr lang="en-US" dirty="0" err="1"/>
              <a:t>immünokimyasal</a:t>
            </a:r>
            <a:r>
              <a:rPr lang="en-US" dirty="0"/>
              <a:t> </a:t>
            </a:r>
            <a:r>
              <a:rPr lang="en-US" dirty="0" err="1"/>
              <a:t>ölçümler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Radioimmunoassay (RIA)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Enzyme immunoassay (EIA)</a:t>
            </a:r>
          </a:p>
        </p:txBody>
      </p:sp>
    </p:spTree>
    <p:extLst>
      <p:ext uri="{BB962C8B-B14F-4D97-AF65-F5344CB8AC3E}">
        <p14:creationId xmlns:p14="http://schemas.microsoft.com/office/powerpoint/2010/main" val="27473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85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BİYOKİMYASAL ANALİZDE KULLANILAN İMMÜNOLOJİK YÖNTEMLER</vt:lpstr>
      <vt:lpstr>PowerPoint Presentation</vt:lpstr>
      <vt:lpstr>İmmünolojik Teknikler </vt:lpstr>
      <vt:lpstr>İmmünolojik Teknikler 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16</cp:revision>
  <dcterms:created xsi:type="dcterms:W3CDTF">2018-05-08T12:08:33Z</dcterms:created>
  <dcterms:modified xsi:type="dcterms:W3CDTF">2018-07-04T10:42:50Z</dcterms:modified>
</cp:coreProperties>
</file>