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LİPİT ANALİZLERİ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/>
              <a:t>Lipidlerin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organizmasında</a:t>
            </a:r>
            <a:r>
              <a:rPr lang="en-US" dirty="0"/>
              <a:t>,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  <a:r>
              <a:rPr lang="en-US" dirty="0" err="1"/>
              <a:t>Trigliseritler</a:t>
            </a:r>
            <a:r>
              <a:rPr lang="en-US" dirty="0"/>
              <a:t>,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yedeğini</a:t>
            </a:r>
            <a:r>
              <a:rPr lang="en-US" dirty="0"/>
              <a:t> </a:t>
            </a:r>
            <a:r>
              <a:rPr lang="en-US" dirty="0" err="1" smtClean="0"/>
              <a:t>oluşturmak</a:t>
            </a:r>
            <a:r>
              <a:rPr lang="en-US" dirty="0" smtClean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depolanırlar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bilinirler</a:t>
            </a:r>
            <a:r>
              <a:rPr lang="en-US" dirty="0" smtClean="0"/>
              <a:t>. </a:t>
            </a:r>
            <a:r>
              <a:rPr lang="en-US" dirty="0" err="1"/>
              <a:t>Membranların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steroid </a:t>
            </a:r>
            <a:r>
              <a:rPr lang="en-US" dirty="0" err="1"/>
              <a:t>hormonların</a:t>
            </a:r>
            <a:r>
              <a:rPr lang="en-US" dirty="0"/>
              <a:t>, vitamin D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yapısını</a:t>
            </a:r>
            <a:r>
              <a:rPr lang="en-US" dirty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/>
              <a:t>fosfolipidler</a:t>
            </a:r>
            <a:r>
              <a:rPr lang="en-US" dirty="0"/>
              <a:t>, </a:t>
            </a:r>
            <a:r>
              <a:rPr lang="en-US" dirty="0" err="1"/>
              <a:t>glikolipidler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,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bilinmektedirler</a:t>
            </a:r>
            <a:r>
              <a:rPr lang="en-US" dirty="0"/>
              <a:t>. </a:t>
            </a:r>
            <a:r>
              <a:rPr lang="en-US" dirty="0" err="1"/>
              <a:t>Lipidlerin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çözünmeme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 smtClean="0"/>
              <a:t>bileşiklerdirler</a:t>
            </a:r>
            <a:r>
              <a:rPr lang="en-US" dirty="0"/>
              <a:t>;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nedenle</a:t>
            </a:r>
            <a:r>
              <a:rPr lang="en-US" dirty="0"/>
              <a:t> de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fonksiyonlarında</a:t>
            </a:r>
            <a:r>
              <a:rPr lang="en-US" dirty="0"/>
              <a:t> </a:t>
            </a:r>
            <a:r>
              <a:rPr lang="en-US" dirty="0" err="1" smtClean="0"/>
              <a:t>çeşitlilik</a:t>
            </a:r>
            <a:r>
              <a:rPr lang="en-US" dirty="0" smtClean="0"/>
              <a:t> </a:t>
            </a:r>
            <a:r>
              <a:rPr lang="en-US" dirty="0" err="1"/>
              <a:t>gösterirler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47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Lipit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smtClean="0"/>
              <a:t>Yöntemleri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Enzimatik</a:t>
            </a:r>
            <a:r>
              <a:rPr lang="en-US" dirty="0"/>
              <a:t> </a:t>
            </a:r>
            <a:r>
              <a:rPr lang="en-US" dirty="0" err="1"/>
              <a:t>Yöntemle</a:t>
            </a:r>
            <a:r>
              <a:rPr lang="en-US" dirty="0"/>
              <a:t> </a:t>
            </a:r>
            <a:r>
              <a:rPr lang="en-US" dirty="0" err="1"/>
              <a:t>Serumda</a:t>
            </a:r>
            <a:r>
              <a:rPr lang="en-US" dirty="0"/>
              <a:t> </a:t>
            </a:r>
            <a:r>
              <a:rPr lang="en-US" dirty="0" err="1"/>
              <a:t>Trigliseritlerin</a:t>
            </a:r>
            <a:r>
              <a:rPr lang="en-US" dirty="0"/>
              <a:t> </a:t>
            </a:r>
            <a:r>
              <a:rPr lang="en-US" dirty="0" err="1" smtClean="0"/>
              <a:t>Ölçümü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Trigliseritler</a:t>
            </a:r>
            <a:r>
              <a:rPr lang="en-US" dirty="0"/>
              <a:t> </a:t>
            </a:r>
            <a:r>
              <a:rPr lang="en-US" dirty="0" err="1"/>
              <a:t>lipaz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hidroliz</a:t>
            </a:r>
            <a:r>
              <a:rPr lang="en-US" dirty="0"/>
              <a:t> </a:t>
            </a:r>
            <a:r>
              <a:rPr lang="en-US" dirty="0" err="1"/>
              <a:t>edilirerek</a:t>
            </a:r>
            <a:r>
              <a:rPr lang="en-US" dirty="0"/>
              <a:t> </a:t>
            </a:r>
            <a:r>
              <a:rPr lang="en-US" dirty="0" err="1"/>
              <a:t>gliserol</a:t>
            </a:r>
            <a:r>
              <a:rPr lang="en-US" dirty="0"/>
              <a:t> </a:t>
            </a:r>
            <a:r>
              <a:rPr lang="en-US" dirty="0" err="1"/>
              <a:t>serbestleştirilir</a:t>
            </a:r>
            <a:r>
              <a:rPr lang="en-US" dirty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Gliserol</a:t>
            </a:r>
            <a:r>
              <a:rPr lang="en-US" dirty="0"/>
              <a:t>, </a:t>
            </a:r>
            <a:r>
              <a:rPr lang="en-US" dirty="0" err="1"/>
              <a:t>gliserokinazın</a:t>
            </a:r>
            <a:r>
              <a:rPr lang="en-US" dirty="0"/>
              <a:t> </a:t>
            </a:r>
            <a:r>
              <a:rPr lang="en-US" dirty="0" err="1"/>
              <a:t>kataliziyle</a:t>
            </a:r>
            <a:r>
              <a:rPr lang="en-US" dirty="0"/>
              <a:t> ATP </a:t>
            </a:r>
            <a:r>
              <a:rPr lang="en-US" dirty="0" err="1"/>
              <a:t>varlığında</a:t>
            </a:r>
            <a:r>
              <a:rPr lang="en-US" dirty="0"/>
              <a:t> </a:t>
            </a:r>
            <a:r>
              <a:rPr lang="en-US" dirty="0" err="1"/>
              <a:t>gliserol</a:t>
            </a:r>
            <a:r>
              <a:rPr lang="en-US" dirty="0"/>
              <a:t> 3-fosfata </a:t>
            </a:r>
            <a:r>
              <a:rPr lang="en-US" dirty="0" err="1"/>
              <a:t>dönüşür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Gliserol</a:t>
            </a:r>
            <a:r>
              <a:rPr lang="en-US" dirty="0" smtClean="0"/>
              <a:t> </a:t>
            </a:r>
            <a:r>
              <a:rPr lang="en-US" dirty="0"/>
              <a:t>3-fosfat, </a:t>
            </a:r>
            <a:r>
              <a:rPr lang="en-US" dirty="0" err="1"/>
              <a:t>gliserol</a:t>
            </a:r>
            <a:r>
              <a:rPr lang="en-US" dirty="0"/>
              <a:t> 3-fosfat </a:t>
            </a:r>
            <a:r>
              <a:rPr lang="en-US" dirty="0" err="1"/>
              <a:t>oksidaz</a:t>
            </a:r>
            <a:r>
              <a:rPr lang="en-US" dirty="0"/>
              <a:t> </a:t>
            </a:r>
            <a:r>
              <a:rPr lang="en-US" dirty="0" err="1"/>
              <a:t>etkisiyle</a:t>
            </a:r>
            <a:r>
              <a:rPr lang="en-US" dirty="0"/>
              <a:t> </a:t>
            </a:r>
            <a:r>
              <a:rPr lang="en-US" dirty="0" err="1"/>
              <a:t>dihidroksiaseton</a:t>
            </a:r>
            <a:r>
              <a:rPr lang="en-US" dirty="0"/>
              <a:t> </a:t>
            </a:r>
            <a:r>
              <a:rPr lang="en-US" dirty="0" err="1"/>
              <a:t>fosfata</a:t>
            </a:r>
            <a:r>
              <a:rPr lang="en-US" dirty="0"/>
              <a:t> </a:t>
            </a:r>
            <a:r>
              <a:rPr lang="en-US" dirty="0" err="1"/>
              <a:t>değişir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/>
              <a:t>, 4-aminofenazon </a:t>
            </a:r>
            <a:r>
              <a:rPr lang="en-US" dirty="0" err="1"/>
              <a:t>ve</a:t>
            </a:r>
            <a:r>
              <a:rPr lang="en-US" dirty="0"/>
              <a:t> 4-klorofenol </a:t>
            </a:r>
            <a:r>
              <a:rPr lang="en-US" dirty="0" err="1"/>
              <a:t>ayıraçlarıyla</a:t>
            </a:r>
            <a:r>
              <a:rPr lang="en-US" dirty="0"/>
              <a:t>, </a:t>
            </a:r>
            <a:r>
              <a:rPr lang="en-US" dirty="0" err="1"/>
              <a:t>peroksidazın</a:t>
            </a:r>
            <a:r>
              <a:rPr lang="en-US" dirty="0"/>
              <a:t> </a:t>
            </a:r>
            <a:r>
              <a:rPr lang="en-US" dirty="0" err="1"/>
              <a:t>katalizi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renkli</a:t>
            </a:r>
            <a:r>
              <a:rPr lang="en-US" dirty="0"/>
              <a:t> </a:t>
            </a:r>
            <a:r>
              <a:rPr lang="en-US" dirty="0" err="1"/>
              <a:t>bileşik</a:t>
            </a:r>
            <a:r>
              <a:rPr lang="en-US" dirty="0"/>
              <a:t> (</a:t>
            </a:r>
            <a:r>
              <a:rPr lang="en-US" dirty="0" err="1"/>
              <a:t>kinonimin</a:t>
            </a:r>
            <a:r>
              <a:rPr lang="en-US" dirty="0"/>
              <a:t>) </a:t>
            </a:r>
            <a:r>
              <a:rPr lang="en-US" dirty="0" err="1"/>
              <a:t>oluşur</a:t>
            </a:r>
            <a:r>
              <a:rPr lang="en-US" dirty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Absorbans</a:t>
            </a:r>
            <a:r>
              <a:rPr lang="en-US" dirty="0" smtClean="0"/>
              <a:t> </a:t>
            </a:r>
            <a:r>
              <a:rPr lang="en-US" dirty="0"/>
              <a:t>500 </a:t>
            </a:r>
            <a:r>
              <a:rPr lang="en-US" dirty="0" err="1"/>
              <a:t>nm'de</a:t>
            </a:r>
            <a:r>
              <a:rPr lang="en-US" dirty="0"/>
              <a:t> </a:t>
            </a:r>
            <a:r>
              <a:rPr lang="en-US" dirty="0" err="1"/>
              <a:t>spektrofotometrede</a:t>
            </a:r>
            <a:r>
              <a:rPr lang="en-US" dirty="0"/>
              <a:t> </a:t>
            </a:r>
            <a:r>
              <a:rPr lang="en-US" dirty="0" err="1"/>
              <a:t>okunur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908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164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LİPİT ANALİZLERİ</vt:lpstr>
      <vt:lpstr>Lipitler</vt:lpstr>
      <vt:lpstr>Lipit Analiz Yöntemleri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19</cp:revision>
  <dcterms:created xsi:type="dcterms:W3CDTF">2018-05-08T12:08:33Z</dcterms:created>
  <dcterms:modified xsi:type="dcterms:W3CDTF">2018-07-04T12:17:43Z</dcterms:modified>
</cp:coreProperties>
</file>