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47" d="100"/>
          <a:sy n="47" d="100"/>
        </p:scale>
        <p:origin x="7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2321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70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08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30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972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44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69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88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243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27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63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F598-078E-4BAE-836F-ACEDB0943D3C}" type="datetimeFigureOut">
              <a:rPr lang="tr-TR" smtClean="0"/>
              <a:t>1.08.2018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09AEB-3021-408C-A872-6B055CB5D3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ACİL SAĞLIK HİZMETLERİ 1 DERSİ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042909"/>
            <a:ext cx="9144000" cy="1655762"/>
          </a:xfrm>
        </p:spPr>
        <p:txBody>
          <a:bodyPr/>
          <a:lstStyle/>
          <a:p>
            <a:r>
              <a:rPr lang="tr-TR" dirty="0" smtClean="0"/>
              <a:t>ÖĞR. GÖR. OSMAN FURKAN ERGÜN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16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938781"/>
              </p:ext>
            </p:extLst>
          </p:nvPr>
        </p:nvGraphicFramePr>
        <p:xfrm>
          <a:off x="838200" y="571503"/>
          <a:ext cx="10983686" cy="62864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89235">
                  <a:extLst>
                    <a:ext uri="{9D8B030D-6E8A-4147-A177-3AD203B41FA5}">
                      <a16:colId xmlns:a16="http://schemas.microsoft.com/office/drawing/2014/main" val="3087514466"/>
                    </a:ext>
                  </a:extLst>
                </a:gridCol>
                <a:gridCol w="9394451">
                  <a:extLst>
                    <a:ext uri="{9D8B030D-6E8A-4147-A177-3AD203B41FA5}">
                      <a16:colId xmlns:a16="http://schemas.microsoft.com/office/drawing/2014/main" val="2009059433"/>
                    </a:ext>
                  </a:extLst>
                </a:gridCol>
              </a:tblGrid>
              <a:tr h="4294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Hafta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6335059"/>
                  </a:ext>
                </a:extLst>
              </a:tr>
              <a:tr h="424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Dersin Tanıtımı: Giriş , amaç ve Öğrenim hedefleri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15671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Sağlık Hizmetlerini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811516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Acil Sağlık Hizmetlerini değerlendirmek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681221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Türkiye’de Acil sağlık hizmetleri ile ilgili mevzuatı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561897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Türkiye’de  Acil sağlık hizmetlerinin teşkilat yapısını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3050468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Ambulans ve Acil sağlık araçlarını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354379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Türkiye’de Ambulans donanımlarını ayırt etmek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050332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Türkiye’de Acil servis Yapısı ve işleyişini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41144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Türkiye’de Acil sağlık hizmetlerinde formları kullanmak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978728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Paramediğin Yetki ve sorumluluklarını değerlendirmek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498282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Görev Organizasyonu yapmak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237173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Kendi güvenliğini sağlamak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555661"/>
                  </a:ext>
                </a:extLst>
              </a:tr>
              <a:tr h="3880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Hasta/yaralı güvenliğini sağlamak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249543"/>
                  </a:ext>
                </a:extLst>
              </a:tr>
              <a:tr h="776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44320" algn="l"/>
                        </a:tabLst>
                      </a:pPr>
                      <a:r>
                        <a:rPr lang="tr-TR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Ambulans ve Acil sağlık hizmetlerinde haberleşmeyi sağlamak </a:t>
                      </a: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sağlamak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6796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832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Geniş ekran</PresentationFormat>
  <Paragraphs>32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Teması</vt:lpstr>
      <vt:lpstr>ACİL SAĞLIK HİZMETLERİ 1 DERSİ 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ACİL SAĞLIK HİZMETLERİ 1 DERSİ </dc:title>
  <dc:creator>HP</dc:creator>
  <cp:lastModifiedBy>HP</cp:lastModifiedBy>
  <cp:revision>1</cp:revision>
  <dcterms:created xsi:type="dcterms:W3CDTF">2018-07-31T21:35:41Z</dcterms:created>
  <dcterms:modified xsi:type="dcterms:W3CDTF">2018-07-31T21:35:53Z</dcterms:modified>
</cp:coreProperties>
</file>