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1"/>
  </p:notesMasterIdLst>
  <p:sldIdLst>
    <p:sldId id="309" r:id="rId2"/>
    <p:sldId id="256" r:id="rId3"/>
    <p:sldId id="257" r:id="rId4"/>
    <p:sldId id="292" r:id="rId5"/>
    <p:sldId id="266" r:id="rId6"/>
    <p:sldId id="268" r:id="rId7"/>
    <p:sldId id="306" r:id="rId8"/>
    <p:sldId id="307" r:id="rId9"/>
    <p:sldId id="275" r:id="rId10"/>
    <p:sldId id="293" r:id="rId11"/>
    <p:sldId id="295" r:id="rId12"/>
    <p:sldId id="294" r:id="rId13"/>
    <p:sldId id="308" r:id="rId14"/>
    <p:sldId id="297" r:id="rId15"/>
    <p:sldId id="299" r:id="rId16"/>
    <p:sldId id="301" r:id="rId17"/>
    <p:sldId id="303" r:id="rId18"/>
    <p:sldId id="304" r:id="rId19"/>
    <p:sldId id="29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8559B-973D-4F03-B004-3D6E99FE954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7948A32D-F72B-478E-9158-2866E2F5DF48}">
      <dgm:prSet phldrT="[Metin]"/>
      <dgm:spPr/>
      <dgm:t>
        <a:bodyPr/>
        <a:lstStyle/>
        <a:p>
          <a:r>
            <a:rPr lang="tr-TR" dirty="0" smtClean="0"/>
            <a:t>1. Kategori</a:t>
          </a:r>
          <a:endParaRPr lang="tr-TR" dirty="0"/>
        </a:p>
      </dgm:t>
    </dgm:pt>
    <dgm:pt modelId="{559DCDF1-196D-4C6F-AC1C-376F74F804CB}" type="parTrans" cxnId="{D0C1A077-5915-479A-93B3-8BDFDEC5CDF1}">
      <dgm:prSet/>
      <dgm:spPr/>
      <dgm:t>
        <a:bodyPr/>
        <a:lstStyle/>
        <a:p>
          <a:endParaRPr lang="tr-TR"/>
        </a:p>
      </dgm:t>
    </dgm:pt>
    <dgm:pt modelId="{BC8ED300-1DB8-434A-BCB6-9522C030E904}" type="sibTrans" cxnId="{D0C1A077-5915-479A-93B3-8BDFDEC5CDF1}">
      <dgm:prSet/>
      <dgm:spPr/>
      <dgm:t>
        <a:bodyPr/>
        <a:lstStyle/>
        <a:p>
          <a:endParaRPr lang="tr-TR"/>
        </a:p>
      </dgm:t>
    </dgm:pt>
    <dgm:pt modelId="{B375F726-A656-42DD-A5C5-767DD9363723}">
      <dgm:prSet phldrT="[Metin]"/>
      <dgm:spPr/>
      <dgm:t>
        <a:bodyPr/>
        <a:lstStyle/>
        <a:p>
          <a:r>
            <a:rPr lang="tr-TR" dirty="0" smtClean="0"/>
            <a:t>Kod</a:t>
          </a:r>
          <a:endParaRPr lang="tr-TR" dirty="0"/>
        </a:p>
      </dgm:t>
    </dgm:pt>
    <dgm:pt modelId="{4F85EEDD-D98E-4CF5-B7E8-59AC8BC3F007}" type="parTrans" cxnId="{C0002FC2-5BB8-45E1-92C6-244662C628A2}">
      <dgm:prSet/>
      <dgm:spPr/>
      <dgm:t>
        <a:bodyPr/>
        <a:lstStyle/>
        <a:p>
          <a:endParaRPr lang="tr-TR"/>
        </a:p>
      </dgm:t>
    </dgm:pt>
    <dgm:pt modelId="{75330310-CCC8-4A28-B066-1DCEE1446913}" type="sibTrans" cxnId="{C0002FC2-5BB8-45E1-92C6-244662C628A2}">
      <dgm:prSet/>
      <dgm:spPr/>
      <dgm:t>
        <a:bodyPr/>
        <a:lstStyle/>
        <a:p>
          <a:endParaRPr lang="tr-TR"/>
        </a:p>
      </dgm:t>
    </dgm:pt>
    <dgm:pt modelId="{B60670D0-D430-426B-8601-E323BA968FEF}">
      <dgm:prSet phldrT="[Metin]"/>
      <dgm:spPr/>
      <dgm:t>
        <a:bodyPr/>
        <a:lstStyle/>
        <a:p>
          <a:r>
            <a:rPr lang="tr-TR" dirty="0" smtClean="0"/>
            <a:t>Kod</a:t>
          </a:r>
          <a:endParaRPr lang="tr-TR" dirty="0"/>
        </a:p>
      </dgm:t>
    </dgm:pt>
    <dgm:pt modelId="{5A6AF103-9CD6-4B2F-91A1-469E0FBAC23D}" type="parTrans" cxnId="{D3861195-F678-47C0-9869-AAEC69FF7174}">
      <dgm:prSet/>
      <dgm:spPr/>
      <dgm:t>
        <a:bodyPr/>
        <a:lstStyle/>
        <a:p>
          <a:endParaRPr lang="tr-TR"/>
        </a:p>
      </dgm:t>
    </dgm:pt>
    <dgm:pt modelId="{E20AB79B-D0E7-4602-A709-799B7E3F370E}" type="sibTrans" cxnId="{D3861195-F678-47C0-9869-AAEC69FF7174}">
      <dgm:prSet/>
      <dgm:spPr/>
      <dgm:t>
        <a:bodyPr/>
        <a:lstStyle/>
        <a:p>
          <a:endParaRPr lang="tr-TR"/>
        </a:p>
      </dgm:t>
    </dgm:pt>
    <dgm:pt modelId="{991903C0-793D-4E63-BDB7-791F17B7C5FD}">
      <dgm:prSet phldrT="[Metin]"/>
      <dgm:spPr/>
      <dgm:t>
        <a:bodyPr/>
        <a:lstStyle/>
        <a:p>
          <a:r>
            <a:rPr lang="tr-TR" dirty="0" smtClean="0"/>
            <a:t>Kod</a:t>
          </a:r>
          <a:endParaRPr lang="tr-TR" dirty="0"/>
        </a:p>
      </dgm:t>
    </dgm:pt>
    <dgm:pt modelId="{62163410-F7B7-4034-AB3B-A9F121768577}" type="parTrans" cxnId="{40A79ECC-8258-4A4A-B25A-6B8C3D0BE89E}">
      <dgm:prSet/>
      <dgm:spPr/>
      <dgm:t>
        <a:bodyPr/>
        <a:lstStyle/>
        <a:p>
          <a:endParaRPr lang="tr-TR"/>
        </a:p>
      </dgm:t>
    </dgm:pt>
    <dgm:pt modelId="{F1C7A610-78D0-4D8B-88D6-F938BC5D8040}" type="sibTrans" cxnId="{40A79ECC-8258-4A4A-B25A-6B8C3D0BE89E}">
      <dgm:prSet/>
      <dgm:spPr/>
      <dgm:t>
        <a:bodyPr/>
        <a:lstStyle/>
        <a:p>
          <a:endParaRPr lang="tr-TR"/>
        </a:p>
      </dgm:t>
    </dgm:pt>
    <dgm:pt modelId="{4D6D23F4-3D13-4E31-A108-1B2B5AB3575F}">
      <dgm:prSet phldrT="[Metin]"/>
      <dgm:spPr/>
      <dgm:t>
        <a:bodyPr/>
        <a:lstStyle/>
        <a:p>
          <a:r>
            <a:rPr lang="tr-TR" dirty="0" smtClean="0"/>
            <a:t>İçerik</a:t>
          </a:r>
          <a:endParaRPr lang="tr-TR" dirty="0"/>
        </a:p>
      </dgm:t>
    </dgm:pt>
    <dgm:pt modelId="{9EFD6206-E9A8-4F78-A074-CC3F44527DCD}" type="parTrans" cxnId="{1CB377C3-4368-40B6-865E-C4F94F8E84D4}">
      <dgm:prSet/>
      <dgm:spPr/>
      <dgm:t>
        <a:bodyPr/>
        <a:lstStyle/>
        <a:p>
          <a:endParaRPr lang="tr-TR"/>
        </a:p>
      </dgm:t>
    </dgm:pt>
    <dgm:pt modelId="{A60FB13D-3064-4902-86A3-AC5A14BB0AF4}" type="sibTrans" cxnId="{1CB377C3-4368-40B6-865E-C4F94F8E84D4}">
      <dgm:prSet/>
      <dgm:spPr/>
      <dgm:t>
        <a:bodyPr/>
        <a:lstStyle/>
        <a:p>
          <a:endParaRPr lang="tr-TR"/>
        </a:p>
      </dgm:t>
    </dgm:pt>
    <dgm:pt modelId="{60723EDF-0618-4BC9-894E-A8D6D71EA1CB}">
      <dgm:prSet phldrT="[Metin]"/>
      <dgm:spPr/>
      <dgm:t>
        <a:bodyPr/>
        <a:lstStyle/>
        <a:p>
          <a:r>
            <a:rPr lang="tr-TR" dirty="0" smtClean="0"/>
            <a:t>İçerik</a:t>
          </a:r>
          <a:endParaRPr lang="tr-TR" dirty="0"/>
        </a:p>
      </dgm:t>
    </dgm:pt>
    <dgm:pt modelId="{B79D7121-ED9E-4F25-80F9-58138C2F7389}" type="parTrans" cxnId="{3CC99030-9ECB-48B1-B986-68A011E3776B}">
      <dgm:prSet/>
      <dgm:spPr/>
      <dgm:t>
        <a:bodyPr/>
        <a:lstStyle/>
        <a:p>
          <a:endParaRPr lang="tr-TR"/>
        </a:p>
      </dgm:t>
    </dgm:pt>
    <dgm:pt modelId="{12A519A0-D2A5-4565-BA76-6B160B143B25}" type="sibTrans" cxnId="{3CC99030-9ECB-48B1-B986-68A011E3776B}">
      <dgm:prSet/>
      <dgm:spPr/>
      <dgm:t>
        <a:bodyPr/>
        <a:lstStyle/>
        <a:p>
          <a:endParaRPr lang="tr-TR"/>
        </a:p>
      </dgm:t>
    </dgm:pt>
    <dgm:pt modelId="{A152CB0B-4447-4DF0-8F4B-CA7510FC39EC}">
      <dgm:prSet phldrT="[Metin]"/>
      <dgm:spPr/>
      <dgm:t>
        <a:bodyPr/>
        <a:lstStyle/>
        <a:p>
          <a:r>
            <a:rPr lang="tr-TR" dirty="0" smtClean="0"/>
            <a:t>İçerik</a:t>
          </a:r>
          <a:endParaRPr lang="tr-TR" dirty="0"/>
        </a:p>
      </dgm:t>
    </dgm:pt>
    <dgm:pt modelId="{E82D698A-2170-4CCB-8230-F18CF6F7C4FB}" type="parTrans" cxnId="{5D1A6613-0C3B-49C1-B68C-0928EC010F46}">
      <dgm:prSet/>
      <dgm:spPr/>
      <dgm:t>
        <a:bodyPr/>
        <a:lstStyle/>
        <a:p>
          <a:endParaRPr lang="tr-TR"/>
        </a:p>
      </dgm:t>
    </dgm:pt>
    <dgm:pt modelId="{EE13EB2A-6399-48AF-8352-E857E1463EC6}" type="sibTrans" cxnId="{5D1A6613-0C3B-49C1-B68C-0928EC010F46}">
      <dgm:prSet/>
      <dgm:spPr/>
      <dgm:t>
        <a:bodyPr/>
        <a:lstStyle/>
        <a:p>
          <a:endParaRPr lang="tr-TR"/>
        </a:p>
      </dgm:t>
    </dgm:pt>
    <dgm:pt modelId="{AECE4C6F-45B4-4189-A360-49CDDBD716E9}">
      <dgm:prSet phldrT="[Metin]"/>
      <dgm:spPr/>
      <dgm:t>
        <a:bodyPr/>
        <a:lstStyle/>
        <a:p>
          <a:r>
            <a:rPr lang="tr-TR" dirty="0" smtClean="0"/>
            <a:t>İçerik</a:t>
          </a:r>
          <a:endParaRPr lang="tr-TR" dirty="0"/>
        </a:p>
      </dgm:t>
    </dgm:pt>
    <dgm:pt modelId="{92D302AE-6973-4E22-905F-9CBC0610FDF6}" type="parTrans" cxnId="{96FFDB84-4A7E-441E-8B16-A3A12AB10B02}">
      <dgm:prSet/>
      <dgm:spPr/>
      <dgm:t>
        <a:bodyPr/>
        <a:lstStyle/>
        <a:p>
          <a:endParaRPr lang="tr-TR"/>
        </a:p>
      </dgm:t>
    </dgm:pt>
    <dgm:pt modelId="{5A9E5C24-28A0-44AB-80AB-BD9832660800}" type="sibTrans" cxnId="{96FFDB84-4A7E-441E-8B16-A3A12AB10B02}">
      <dgm:prSet/>
      <dgm:spPr/>
      <dgm:t>
        <a:bodyPr/>
        <a:lstStyle/>
        <a:p>
          <a:endParaRPr lang="tr-TR"/>
        </a:p>
      </dgm:t>
    </dgm:pt>
    <dgm:pt modelId="{38F2C4AF-38D7-4892-97A9-35B63806F8E7}">
      <dgm:prSet phldrT="[Metin]"/>
      <dgm:spPr/>
      <dgm:t>
        <a:bodyPr/>
        <a:lstStyle/>
        <a:p>
          <a:r>
            <a:rPr lang="tr-TR" dirty="0" smtClean="0"/>
            <a:t>İçerik</a:t>
          </a:r>
          <a:endParaRPr lang="tr-TR" dirty="0"/>
        </a:p>
      </dgm:t>
    </dgm:pt>
    <dgm:pt modelId="{FA265E43-0E9F-4401-85C3-04FAEA993F95}" type="parTrans" cxnId="{71A28594-7B17-4A97-AD23-4850ABF706EC}">
      <dgm:prSet/>
      <dgm:spPr/>
      <dgm:t>
        <a:bodyPr/>
        <a:lstStyle/>
        <a:p>
          <a:endParaRPr lang="tr-TR"/>
        </a:p>
      </dgm:t>
    </dgm:pt>
    <dgm:pt modelId="{55E2EA8E-983A-43D5-9B0D-7DAE577B0280}" type="sibTrans" cxnId="{71A28594-7B17-4A97-AD23-4850ABF706EC}">
      <dgm:prSet/>
      <dgm:spPr/>
      <dgm:t>
        <a:bodyPr/>
        <a:lstStyle/>
        <a:p>
          <a:endParaRPr lang="tr-TR"/>
        </a:p>
      </dgm:t>
    </dgm:pt>
    <dgm:pt modelId="{645172CD-1FDC-45E1-8A25-91D485A3E5F5}">
      <dgm:prSet phldrT="[Metin]"/>
      <dgm:spPr/>
      <dgm:t>
        <a:bodyPr/>
        <a:lstStyle/>
        <a:p>
          <a:r>
            <a:rPr lang="tr-TR" dirty="0" smtClean="0"/>
            <a:t>İçerik</a:t>
          </a:r>
          <a:endParaRPr lang="tr-TR" dirty="0"/>
        </a:p>
      </dgm:t>
    </dgm:pt>
    <dgm:pt modelId="{F91E7DF9-A2A7-42E0-B4D9-7021AF204A65}" type="parTrans" cxnId="{A2E749BD-5347-4106-8C4C-644E4A1579B6}">
      <dgm:prSet/>
      <dgm:spPr/>
      <dgm:t>
        <a:bodyPr/>
        <a:lstStyle/>
        <a:p>
          <a:endParaRPr lang="tr-TR"/>
        </a:p>
      </dgm:t>
    </dgm:pt>
    <dgm:pt modelId="{104A14CE-FFC5-44FB-9827-4F26CD62281B}" type="sibTrans" cxnId="{A2E749BD-5347-4106-8C4C-644E4A1579B6}">
      <dgm:prSet/>
      <dgm:spPr/>
      <dgm:t>
        <a:bodyPr/>
        <a:lstStyle/>
        <a:p>
          <a:endParaRPr lang="tr-TR"/>
        </a:p>
      </dgm:t>
    </dgm:pt>
    <dgm:pt modelId="{06655944-F52D-4D79-AD64-9961D57640CA}">
      <dgm:prSet phldrT="[Metin]"/>
      <dgm:spPr/>
      <dgm:t>
        <a:bodyPr/>
        <a:lstStyle/>
        <a:p>
          <a:r>
            <a:rPr lang="tr-TR" smtClean="0"/>
            <a:t>İçerik</a:t>
          </a:r>
          <a:endParaRPr lang="tr-TR" dirty="0"/>
        </a:p>
      </dgm:t>
    </dgm:pt>
    <dgm:pt modelId="{AEA3684F-F11B-43E6-82AF-B4630D390D71}" type="parTrans" cxnId="{4FA901E5-3ED0-4A84-AE6F-25393DDA0F85}">
      <dgm:prSet/>
      <dgm:spPr/>
      <dgm:t>
        <a:bodyPr/>
        <a:lstStyle/>
        <a:p>
          <a:endParaRPr lang="tr-TR"/>
        </a:p>
      </dgm:t>
    </dgm:pt>
    <dgm:pt modelId="{08F92C4B-3B1A-4FBE-9B01-9EEFAB8EAB4B}" type="sibTrans" cxnId="{4FA901E5-3ED0-4A84-AE6F-25393DDA0F85}">
      <dgm:prSet/>
      <dgm:spPr/>
      <dgm:t>
        <a:bodyPr/>
        <a:lstStyle/>
        <a:p>
          <a:endParaRPr lang="tr-TR"/>
        </a:p>
      </dgm:t>
    </dgm:pt>
    <dgm:pt modelId="{5D61AF46-570F-47C4-A84A-65C73F9C8B21}">
      <dgm:prSet phldrT="[Metin]"/>
      <dgm:spPr/>
      <dgm:t>
        <a:bodyPr/>
        <a:lstStyle/>
        <a:p>
          <a:r>
            <a:rPr lang="tr-TR" dirty="0" smtClean="0"/>
            <a:t>İçerik</a:t>
          </a:r>
          <a:endParaRPr lang="tr-TR" dirty="0"/>
        </a:p>
      </dgm:t>
    </dgm:pt>
    <dgm:pt modelId="{43512185-8EA9-444B-9295-8192BCDA0086}" type="parTrans" cxnId="{F97BA37A-5430-4F9C-B235-70573428E5D8}">
      <dgm:prSet/>
      <dgm:spPr/>
      <dgm:t>
        <a:bodyPr/>
        <a:lstStyle/>
        <a:p>
          <a:endParaRPr lang="tr-TR"/>
        </a:p>
      </dgm:t>
    </dgm:pt>
    <dgm:pt modelId="{53C23D58-AD6F-4646-BB25-6D8F5D576E6C}" type="sibTrans" cxnId="{F97BA37A-5430-4F9C-B235-70573428E5D8}">
      <dgm:prSet/>
      <dgm:spPr/>
      <dgm:t>
        <a:bodyPr/>
        <a:lstStyle/>
        <a:p>
          <a:endParaRPr lang="tr-TR"/>
        </a:p>
      </dgm:t>
    </dgm:pt>
    <dgm:pt modelId="{90129AC2-C49E-4CE3-8FC5-1C4E4B2ED4A2}">
      <dgm:prSet phldrT="[Metin]"/>
      <dgm:spPr/>
      <dgm:t>
        <a:bodyPr/>
        <a:lstStyle/>
        <a:p>
          <a:r>
            <a:rPr lang="tr-TR" dirty="0" smtClean="0"/>
            <a:t>2. Kategori</a:t>
          </a:r>
          <a:endParaRPr lang="tr-TR" dirty="0"/>
        </a:p>
      </dgm:t>
    </dgm:pt>
    <dgm:pt modelId="{DB09F9D6-7A99-4D2C-B3F7-C4D72FD4695C}" type="parTrans" cxnId="{47BCC8F6-FA34-405F-8661-71F1CA8C6AB6}">
      <dgm:prSet/>
      <dgm:spPr/>
      <dgm:t>
        <a:bodyPr/>
        <a:lstStyle/>
        <a:p>
          <a:endParaRPr lang="tr-TR"/>
        </a:p>
      </dgm:t>
    </dgm:pt>
    <dgm:pt modelId="{28B73684-BBDA-4FC2-AFDA-321EC6E715A1}" type="sibTrans" cxnId="{47BCC8F6-FA34-405F-8661-71F1CA8C6AB6}">
      <dgm:prSet/>
      <dgm:spPr/>
      <dgm:t>
        <a:bodyPr/>
        <a:lstStyle/>
        <a:p>
          <a:endParaRPr lang="tr-TR"/>
        </a:p>
      </dgm:t>
    </dgm:pt>
    <dgm:pt modelId="{B9BF83C6-216E-44D6-ADE9-3C46F4CE36B2}">
      <dgm:prSet phldrT="[Metin]"/>
      <dgm:spPr/>
      <dgm:t>
        <a:bodyPr/>
        <a:lstStyle/>
        <a:p>
          <a:r>
            <a:rPr lang="tr-TR" dirty="0" smtClean="0"/>
            <a:t>Kod</a:t>
          </a:r>
          <a:endParaRPr lang="tr-TR" dirty="0"/>
        </a:p>
      </dgm:t>
    </dgm:pt>
    <dgm:pt modelId="{F526DBD8-0BC0-40F4-904E-EF606BE4B8F2}" type="parTrans" cxnId="{9C96DF4A-1E5B-4BF9-A955-D0C2439B24E0}">
      <dgm:prSet/>
      <dgm:spPr/>
      <dgm:t>
        <a:bodyPr/>
        <a:lstStyle/>
        <a:p>
          <a:endParaRPr lang="tr-TR"/>
        </a:p>
      </dgm:t>
    </dgm:pt>
    <dgm:pt modelId="{DB39DC95-03BA-4C86-B98E-959A3BD5FF2B}" type="sibTrans" cxnId="{9C96DF4A-1E5B-4BF9-A955-D0C2439B24E0}">
      <dgm:prSet/>
      <dgm:spPr/>
      <dgm:t>
        <a:bodyPr/>
        <a:lstStyle/>
        <a:p>
          <a:endParaRPr lang="tr-TR"/>
        </a:p>
      </dgm:t>
    </dgm:pt>
    <dgm:pt modelId="{C396D066-78A4-4C2D-AC1D-6B31D6D7926F}">
      <dgm:prSet phldrT="[Metin]"/>
      <dgm:spPr/>
      <dgm:t>
        <a:bodyPr/>
        <a:lstStyle/>
        <a:p>
          <a:r>
            <a:rPr lang="tr-TR" dirty="0" smtClean="0"/>
            <a:t>İçerik</a:t>
          </a:r>
          <a:endParaRPr lang="tr-TR" dirty="0"/>
        </a:p>
      </dgm:t>
    </dgm:pt>
    <dgm:pt modelId="{CA1E8117-4B8F-41D5-A78D-0F57111E6635}" type="parTrans" cxnId="{912065CC-E7C1-435A-9B31-C29488AA7B33}">
      <dgm:prSet/>
      <dgm:spPr/>
      <dgm:t>
        <a:bodyPr/>
        <a:lstStyle/>
        <a:p>
          <a:endParaRPr lang="tr-TR"/>
        </a:p>
      </dgm:t>
    </dgm:pt>
    <dgm:pt modelId="{01787266-97D2-471C-9185-9416A4FC9CEB}" type="sibTrans" cxnId="{912065CC-E7C1-435A-9B31-C29488AA7B33}">
      <dgm:prSet/>
      <dgm:spPr/>
      <dgm:t>
        <a:bodyPr/>
        <a:lstStyle/>
        <a:p>
          <a:endParaRPr lang="tr-TR"/>
        </a:p>
      </dgm:t>
    </dgm:pt>
    <dgm:pt modelId="{9C75B6A8-1909-432E-949A-EEB3DE247A1F}">
      <dgm:prSet phldrT="[Metin]"/>
      <dgm:spPr/>
      <dgm:t>
        <a:bodyPr/>
        <a:lstStyle/>
        <a:p>
          <a:r>
            <a:rPr lang="tr-TR" dirty="0" smtClean="0"/>
            <a:t>İçerik</a:t>
          </a:r>
          <a:endParaRPr lang="tr-TR" dirty="0"/>
        </a:p>
      </dgm:t>
    </dgm:pt>
    <dgm:pt modelId="{D896D13F-8E81-4B12-8BEA-167B00843F2F}" type="parTrans" cxnId="{42B51CED-F92D-419F-A171-E904CD4E3597}">
      <dgm:prSet/>
      <dgm:spPr/>
      <dgm:t>
        <a:bodyPr/>
        <a:lstStyle/>
        <a:p>
          <a:endParaRPr lang="tr-TR"/>
        </a:p>
      </dgm:t>
    </dgm:pt>
    <dgm:pt modelId="{4D27E73D-56ED-4CD0-AD5A-A71417846153}" type="sibTrans" cxnId="{42B51CED-F92D-419F-A171-E904CD4E3597}">
      <dgm:prSet/>
      <dgm:spPr/>
      <dgm:t>
        <a:bodyPr/>
        <a:lstStyle/>
        <a:p>
          <a:endParaRPr lang="tr-TR"/>
        </a:p>
      </dgm:t>
    </dgm:pt>
    <dgm:pt modelId="{E08B7DFF-412B-4D85-963C-613DD1841AD3}">
      <dgm:prSet phldrT="[Metin]"/>
      <dgm:spPr/>
      <dgm:t>
        <a:bodyPr/>
        <a:lstStyle/>
        <a:p>
          <a:r>
            <a:rPr lang="tr-TR" dirty="0" smtClean="0"/>
            <a:t>Kod</a:t>
          </a:r>
          <a:endParaRPr lang="tr-TR" dirty="0"/>
        </a:p>
      </dgm:t>
    </dgm:pt>
    <dgm:pt modelId="{6187100E-B830-497E-B092-FCF01A3FE049}" type="parTrans" cxnId="{EEB5512A-E0FE-4F3C-AA7F-88D8BCE3CB2C}">
      <dgm:prSet/>
      <dgm:spPr/>
      <dgm:t>
        <a:bodyPr/>
        <a:lstStyle/>
        <a:p>
          <a:endParaRPr lang="tr-TR"/>
        </a:p>
      </dgm:t>
    </dgm:pt>
    <dgm:pt modelId="{CD924C1A-A936-432B-A7E7-411AD09B5469}" type="sibTrans" cxnId="{EEB5512A-E0FE-4F3C-AA7F-88D8BCE3CB2C}">
      <dgm:prSet/>
      <dgm:spPr/>
      <dgm:t>
        <a:bodyPr/>
        <a:lstStyle/>
        <a:p>
          <a:endParaRPr lang="tr-TR"/>
        </a:p>
      </dgm:t>
    </dgm:pt>
    <dgm:pt modelId="{FB981814-CE24-49B1-B70F-0BC607006318}">
      <dgm:prSet phldrT="[Metin]"/>
      <dgm:spPr/>
      <dgm:t>
        <a:bodyPr/>
        <a:lstStyle/>
        <a:p>
          <a:r>
            <a:rPr lang="tr-TR" dirty="0" smtClean="0"/>
            <a:t>İçerik</a:t>
          </a:r>
          <a:endParaRPr lang="tr-TR" dirty="0"/>
        </a:p>
      </dgm:t>
    </dgm:pt>
    <dgm:pt modelId="{A038F11E-4A1D-47DC-A6E3-73EC78902992}" type="parTrans" cxnId="{226839FA-B7E2-4362-9352-E1AE6112563F}">
      <dgm:prSet/>
      <dgm:spPr/>
      <dgm:t>
        <a:bodyPr/>
        <a:lstStyle/>
        <a:p>
          <a:endParaRPr lang="tr-TR"/>
        </a:p>
      </dgm:t>
    </dgm:pt>
    <dgm:pt modelId="{1969B578-6A1B-42EB-9EA1-D360F19997E4}" type="sibTrans" cxnId="{226839FA-B7E2-4362-9352-E1AE6112563F}">
      <dgm:prSet/>
      <dgm:spPr/>
      <dgm:t>
        <a:bodyPr/>
        <a:lstStyle/>
        <a:p>
          <a:endParaRPr lang="tr-TR"/>
        </a:p>
      </dgm:t>
    </dgm:pt>
    <dgm:pt modelId="{D9BB1484-BB8C-4B17-9C7F-5ACCA05E9233}" type="pres">
      <dgm:prSet presAssocID="{FA58559B-973D-4F03-B004-3D6E99FE9543}" presName="hierChild1" presStyleCnt="0">
        <dgm:presLayoutVars>
          <dgm:orgChart val="1"/>
          <dgm:chPref val="1"/>
          <dgm:dir/>
          <dgm:animOne val="branch"/>
          <dgm:animLvl val="lvl"/>
          <dgm:resizeHandles/>
        </dgm:presLayoutVars>
      </dgm:prSet>
      <dgm:spPr/>
      <dgm:t>
        <a:bodyPr/>
        <a:lstStyle/>
        <a:p>
          <a:endParaRPr lang="tr-TR"/>
        </a:p>
      </dgm:t>
    </dgm:pt>
    <dgm:pt modelId="{F11E7B37-7E79-4216-8F7B-F4D30D76A0C6}" type="pres">
      <dgm:prSet presAssocID="{7948A32D-F72B-478E-9158-2866E2F5DF48}" presName="hierRoot1" presStyleCnt="0">
        <dgm:presLayoutVars>
          <dgm:hierBranch val="init"/>
        </dgm:presLayoutVars>
      </dgm:prSet>
      <dgm:spPr/>
    </dgm:pt>
    <dgm:pt modelId="{7DC0D39D-9812-49C2-B8B8-6FF1B9B169DE}" type="pres">
      <dgm:prSet presAssocID="{7948A32D-F72B-478E-9158-2866E2F5DF48}" presName="rootComposite1" presStyleCnt="0"/>
      <dgm:spPr/>
    </dgm:pt>
    <dgm:pt modelId="{989D152B-E4A3-40C1-8128-3B3D6ECA4A5F}" type="pres">
      <dgm:prSet presAssocID="{7948A32D-F72B-478E-9158-2866E2F5DF48}" presName="rootText1" presStyleLbl="node0" presStyleIdx="0" presStyleCnt="2">
        <dgm:presLayoutVars>
          <dgm:chPref val="3"/>
        </dgm:presLayoutVars>
      </dgm:prSet>
      <dgm:spPr/>
      <dgm:t>
        <a:bodyPr/>
        <a:lstStyle/>
        <a:p>
          <a:endParaRPr lang="tr-TR"/>
        </a:p>
      </dgm:t>
    </dgm:pt>
    <dgm:pt modelId="{2B178121-EA4D-4097-99A1-7A07B021130B}" type="pres">
      <dgm:prSet presAssocID="{7948A32D-F72B-478E-9158-2866E2F5DF48}" presName="rootConnector1" presStyleLbl="node1" presStyleIdx="0" presStyleCnt="0"/>
      <dgm:spPr/>
      <dgm:t>
        <a:bodyPr/>
        <a:lstStyle/>
        <a:p>
          <a:endParaRPr lang="tr-TR"/>
        </a:p>
      </dgm:t>
    </dgm:pt>
    <dgm:pt modelId="{6F7D04E0-C58B-4CA4-B872-BD1848FBFE91}" type="pres">
      <dgm:prSet presAssocID="{7948A32D-F72B-478E-9158-2866E2F5DF48}" presName="hierChild2" presStyleCnt="0"/>
      <dgm:spPr/>
    </dgm:pt>
    <dgm:pt modelId="{D1E3BBA2-E0FD-4382-9997-DEA1714FF1F9}" type="pres">
      <dgm:prSet presAssocID="{F526DBD8-0BC0-40F4-904E-EF606BE4B8F2}" presName="Name37" presStyleLbl="parChTrans1D2" presStyleIdx="0" presStyleCnt="5"/>
      <dgm:spPr/>
      <dgm:t>
        <a:bodyPr/>
        <a:lstStyle/>
        <a:p>
          <a:endParaRPr lang="tr-TR"/>
        </a:p>
      </dgm:t>
    </dgm:pt>
    <dgm:pt modelId="{C6CED951-F3E7-4A89-B5C2-3E014B7AEC6D}" type="pres">
      <dgm:prSet presAssocID="{B9BF83C6-216E-44D6-ADE9-3C46F4CE36B2}" presName="hierRoot2" presStyleCnt="0">
        <dgm:presLayoutVars>
          <dgm:hierBranch val="init"/>
        </dgm:presLayoutVars>
      </dgm:prSet>
      <dgm:spPr/>
    </dgm:pt>
    <dgm:pt modelId="{36719B62-0B12-4914-BEE2-F9E96F30E66D}" type="pres">
      <dgm:prSet presAssocID="{B9BF83C6-216E-44D6-ADE9-3C46F4CE36B2}" presName="rootComposite" presStyleCnt="0"/>
      <dgm:spPr/>
    </dgm:pt>
    <dgm:pt modelId="{2CA38C8D-3E09-47B0-87E5-24C3B6EEC48D}" type="pres">
      <dgm:prSet presAssocID="{B9BF83C6-216E-44D6-ADE9-3C46F4CE36B2}" presName="rootText" presStyleLbl="node2" presStyleIdx="0" presStyleCnt="5">
        <dgm:presLayoutVars>
          <dgm:chPref val="3"/>
        </dgm:presLayoutVars>
      </dgm:prSet>
      <dgm:spPr/>
      <dgm:t>
        <a:bodyPr/>
        <a:lstStyle/>
        <a:p>
          <a:endParaRPr lang="tr-TR"/>
        </a:p>
      </dgm:t>
    </dgm:pt>
    <dgm:pt modelId="{ADB8BC6A-AE10-49E8-898D-2DB68877ED03}" type="pres">
      <dgm:prSet presAssocID="{B9BF83C6-216E-44D6-ADE9-3C46F4CE36B2}" presName="rootConnector" presStyleLbl="node2" presStyleIdx="0" presStyleCnt="5"/>
      <dgm:spPr/>
      <dgm:t>
        <a:bodyPr/>
        <a:lstStyle/>
        <a:p>
          <a:endParaRPr lang="tr-TR"/>
        </a:p>
      </dgm:t>
    </dgm:pt>
    <dgm:pt modelId="{4FAA464B-4350-4C27-A501-C40433A827A3}" type="pres">
      <dgm:prSet presAssocID="{B9BF83C6-216E-44D6-ADE9-3C46F4CE36B2}" presName="hierChild4" presStyleCnt="0"/>
      <dgm:spPr/>
    </dgm:pt>
    <dgm:pt modelId="{20B6309C-7BC3-4586-8185-C11E32166494}" type="pres">
      <dgm:prSet presAssocID="{CA1E8117-4B8F-41D5-A78D-0F57111E6635}" presName="Name37" presStyleLbl="parChTrans1D3" presStyleIdx="0" presStyleCnt="11"/>
      <dgm:spPr/>
      <dgm:t>
        <a:bodyPr/>
        <a:lstStyle/>
        <a:p>
          <a:endParaRPr lang="tr-TR"/>
        </a:p>
      </dgm:t>
    </dgm:pt>
    <dgm:pt modelId="{4B32E6F6-B684-4ACD-8556-EAE691F82129}" type="pres">
      <dgm:prSet presAssocID="{C396D066-78A4-4C2D-AC1D-6B31D6D7926F}" presName="hierRoot2" presStyleCnt="0">
        <dgm:presLayoutVars>
          <dgm:hierBranch val="init"/>
        </dgm:presLayoutVars>
      </dgm:prSet>
      <dgm:spPr/>
    </dgm:pt>
    <dgm:pt modelId="{59C5F788-7C6A-46D8-8D70-61CA55D9546E}" type="pres">
      <dgm:prSet presAssocID="{C396D066-78A4-4C2D-AC1D-6B31D6D7926F}" presName="rootComposite" presStyleCnt="0"/>
      <dgm:spPr/>
    </dgm:pt>
    <dgm:pt modelId="{840DD15D-AAF1-4E7B-B81B-1586E20560A2}" type="pres">
      <dgm:prSet presAssocID="{C396D066-78A4-4C2D-AC1D-6B31D6D7926F}" presName="rootText" presStyleLbl="node3" presStyleIdx="0" presStyleCnt="11">
        <dgm:presLayoutVars>
          <dgm:chPref val="3"/>
        </dgm:presLayoutVars>
      </dgm:prSet>
      <dgm:spPr/>
      <dgm:t>
        <a:bodyPr/>
        <a:lstStyle/>
        <a:p>
          <a:endParaRPr lang="tr-TR"/>
        </a:p>
      </dgm:t>
    </dgm:pt>
    <dgm:pt modelId="{A5BFA3B5-96B8-4BA8-896A-A3D8B09B9878}" type="pres">
      <dgm:prSet presAssocID="{C396D066-78A4-4C2D-AC1D-6B31D6D7926F}" presName="rootConnector" presStyleLbl="node3" presStyleIdx="0" presStyleCnt="11"/>
      <dgm:spPr/>
      <dgm:t>
        <a:bodyPr/>
        <a:lstStyle/>
        <a:p>
          <a:endParaRPr lang="tr-TR"/>
        </a:p>
      </dgm:t>
    </dgm:pt>
    <dgm:pt modelId="{91173FA8-04D2-427B-8865-E8EA4FD1F1AD}" type="pres">
      <dgm:prSet presAssocID="{C396D066-78A4-4C2D-AC1D-6B31D6D7926F}" presName="hierChild4" presStyleCnt="0"/>
      <dgm:spPr/>
    </dgm:pt>
    <dgm:pt modelId="{5A9B55A7-0A54-4418-97E9-EF762864AFE7}" type="pres">
      <dgm:prSet presAssocID="{C396D066-78A4-4C2D-AC1D-6B31D6D7926F}" presName="hierChild5" presStyleCnt="0"/>
      <dgm:spPr/>
    </dgm:pt>
    <dgm:pt modelId="{26858895-1C57-411F-9D70-61B6F11ACE9D}" type="pres">
      <dgm:prSet presAssocID="{D896D13F-8E81-4B12-8BEA-167B00843F2F}" presName="Name37" presStyleLbl="parChTrans1D3" presStyleIdx="1" presStyleCnt="11"/>
      <dgm:spPr/>
      <dgm:t>
        <a:bodyPr/>
        <a:lstStyle/>
        <a:p>
          <a:endParaRPr lang="tr-TR"/>
        </a:p>
      </dgm:t>
    </dgm:pt>
    <dgm:pt modelId="{F48671F1-E1A9-4537-973F-5851672DB6BF}" type="pres">
      <dgm:prSet presAssocID="{9C75B6A8-1909-432E-949A-EEB3DE247A1F}" presName="hierRoot2" presStyleCnt="0">
        <dgm:presLayoutVars>
          <dgm:hierBranch val="init"/>
        </dgm:presLayoutVars>
      </dgm:prSet>
      <dgm:spPr/>
    </dgm:pt>
    <dgm:pt modelId="{007635B4-7D19-4937-B885-BE66BCDF9681}" type="pres">
      <dgm:prSet presAssocID="{9C75B6A8-1909-432E-949A-EEB3DE247A1F}" presName="rootComposite" presStyleCnt="0"/>
      <dgm:spPr/>
    </dgm:pt>
    <dgm:pt modelId="{57339D76-D223-414B-836A-ED970C1E05B6}" type="pres">
      <dgm:prSet presAssocID="{9C75B6A8-1909-432E-949A-EEB3DE247A1F}" presName="rootText" presStyleLbl="node3" presStyleIdx="1" presStyleCnt="11">
        <dgm:presLayoutVars>
          <dgm:chPref val="3"/>
        </dgm:presLayoutVars>
      </dgm:prSet>
      <dgm:spPr/>
      <dgm:t>
        <a:bodyPr/>
        <a:lstStyle/>
        <a:p>
          <a:endParaRPr lang="tr-TR"/>
        </a:p>
      </dgm:t>
    </dgm:pt>
    <dgm:pt modelId="{4C283BD0-AD86-4E09-B9A8-A60B741414E7}" type="pres">
      <dgm:prSet presAssocID="{9C75B6A8-1909-432E-949A-EEB3DE247A1F}" presName="rootConnector" presStyleLbl="node3" presStyleIdx="1" presStyleCnt="11"/>
      <dgm:spPr/>
      <dgm:t>
        <a:bodyPr/>
        <a:lstStyle/>
        <a:p>
          <a:endParaRPr lang="tr-TR"/>
        </a:p>
      </dgm:t>
    </dgm:pt>
    <dgm:pt modelId="{24C52B12-DAC4-4697-A173-08EC77139C33}" type="pres">
      <dgm:prSet presAssocID="{9C75B6A8-1909-432E-949A-EEB3DE247A1F}" presName="hierChild4" presStyleCnt="0"/>
      <dgm:spPr/>
    </dgm:pt>
    <dgm:pt modelId="{5F94D1BE-4152-49BF-903C-F042A48FAFE7}" type="pres">
      <dgm:prSet presAssocID="{9C75B6A8-1909-432E-949A-EEB3DE247A1F}" presName="hierChild5" presStyleCnt="0"/>
      <dgm:spPr/>
    </dgm:pt>
    <dgm:pt modelId="{C577DA68-5518-44AB-A51E-AD5F2CAC2366}" type="pres">
      <dgm:prSet presAssocID="{B9BF83C6-216E-44D6-ADE9-3C46F4CE36B2}" presName="hierChild5" presStyleCnt="0"/>
      <dgm:spPr/>
    </dgm:pt>
    <dgm:pt modelId="{8A4EC109-234E-4949-A780-C8803B894E95}" type="pres">
      <dgm:prSet presAssocID="{6187100E-B830-497E-B092-FCF01A3FE049}" presName="Name37" presStyleLbl="parChTrans1D2" presStyleIdx="1" presStyleCnt="5"/>
      <dgm:spPr/>
      <dgm:t>
        <a:bodyPr/>
        <a:lstStyle/>
        <a:p>
          <a:endParaRPr lang="tr-TR"/>
        </a:p>
      </dgm:t>
    </dgm:pt>
    <dgm:pt modelId="{F4AEC5E8-9391-4573-A357-0F49D1710582}" type="pres">
      <dgm:prSet presAssocID="{E08B7DFF-412B-4D85-963C-613DD1841AD3}" presName="hierRoot2" presStyleCnt="0">
        <dgm:presLayoutVars>
          <dgm:hierBranch val="init"/>
        </dgm:presLayoutVars>
      </dgm:prSet>
      <dgm:spPr/>
    </dgm:pt>
    <dgm:pt modelId="{52799A5A-5FD3-4036-BA2F-59BB0F08BA34}" type="pres">
      <dgm:prSet presAssocID="{E08B7DFF-412B-4D85-963C-613DD1841AD3}" presName="rootComposite" presStyleCnt="0"/>
      <dgm:spPr/>
    </dgm:pt>
    <dgm:pt modelId="{ED297CAE-7086-44FF-9D29-EA8BFBF01AC9}" type="pres">
      <dgm:prSet presAssocID="{E08B7DFF-412B-4D85-963C-613DD1841AD3}" presName="rootText" presStyleLbl="node2" presStyleIdx="1" presStyleCnt="5">
        <dgm:presLayoutVars>
          <dgm:chPref val="3"/>
        </dgm:presLayoutVars>
      </dgm:prSet>
      <dgm:spPr/>
      <dgm:t>
        <a:bodyPr/>
        <a:lstStyle/>
        <a:p>
          <a:endParaRPr lang="tr-TR"/>
        </a:p>
      </dgm:t>
    </dgm:pt>
    <dgm:pt modelId="{FA8C0FF4-49C9-40BD-AD74-B4679D8DF6C1}" type="pres">
      <dgm:prSet presAssocID="{E08B7DFF-412B-4D85-963C-613DD1841AD3}" presName="rootConnector" presStyleLbl="node2" presStyleIdx="1" presStyleCnt="5"/>
      <dgm:spPr/>
      <dgm:t>
        <a:bodyPr/>
        <a:lstStyle/>
        <a:p>
          <a:endParaRPr lang="tr-TR"/>
        </a:p>
      </dgm:t>
    </dgm:pt>
    <dgm:pt modelId="{BD47100D-4DC4-4A7F-8A1A-DCCB9585DEAD}" type="pres">
      <dgm:prSet presAssocID="{E08B7DFF-412B-4D85-963C-613DD1841AD3}" presName="hierChild4" presStyleCnt="0"/>
      <dgm:spPr/>
    </dgm:pt>
    <dgm:pt modelId="{23B8D3B7-D28D-4125-B454-8D8FC1DA7ABC}" type="pres">
      <dgm:prSet presAssocID="{A038F11E-4A1D-47DC-A6E3-73EC78902992}" presName="Name37" presStyleLbl="parChTrans1D3" presStyleIdx="2" presStyleCnt="11"/>
      <dgm:spPr/>
      <dgm:t>
        <a:bodyPr/>
        <a:lstStyle/>
        <a:p>
          <a:endParaRPr lang="tr-TR"/>
        </a:p>
      </dgm:t>
    </dgm:pt>
    <dgm:pt modelId="{E22FCF6A-F8CE-4450-AF6A-964F465C34E9}" type="pres">
      <dgm:prSet presAssocID="{FB981814-CE24-49B1-B70F-0BC607006318}" presName="hierRoot2" presStyleCnt="0">
        <dgm:presLayoutVars>
          <dgm:hierBranch val="init"/>
        </dgm:presLayoutVars>
      </dgm:prSet>
      <dgm:spPr/>
    </dgm:pt>
    <dgm:pt modelId="{BFE35FA5-C71F-4F47-9200-829A774A958D}" type="pres">
      <dgm:prSet presAssocID="{FB981814-CE24-49B1-B70F-0BC607006318}" presName="rootComposite" presStyleCnt="0"/>
      <dgm:spPr/>
    </dgm:pt>
    <dgm:pt modelId="{FF4ABC7C-4F12-4C7C-AF92-59BB5D1130F8}" type="pres">
      <dgm:prSet presAssocID="{FB981814-CE24-49B1-B70F-0BC607006318}" presName="rootText" presStyleLbl="node3" presStyleIdx="2" presStyleCnt="11">
        <dgm:presLayoutVars>
          <dgm:chPref val="3"/>
        </dgm:presLayoutVars>
      </dgm:prSet>
      <dgm:spPr/>
      <dgm:t>
        <a:bodyPr/>
        <a:lstStyle/>
        <a:p>
          <a:endParaRPr lang="tr-TR"/>
        </a:p>
      </dgm:t>
    </dgm:pt>
    <dgm:pt modelId="{9732F021-F1C1-4E9A-B0DD-2DC5FB0DB5EC}" type="pres">
      <dgm:prSet presAssocID="{FB981814-CE24-49B1-B70F-0BC607006318}" presName="rootConnector" presStyleLbl="node3" presStyleIdx="2" presStyleCnt="11"/>
      <dgm:spPr/>
      <dgm:t>
        <a:bodyPr/>
        <a:lstStyle/>
        <a:p>
          <a:endParaRPr lang="tr-TR"/>
        </a:p>
      </dgm:t>
    </dgm:pt>
    <dgm:pt modelId="{8471833B-AAD4-4E72-A178-A6B7C3E74E25}" type="pres">
      <dgm:prSet presAssocID="{FB981814-CE24-49B1-B70F-0BC607006318}" presName="hierChild4" presStyleCnt="0"/>
      <dgm:spPr/>
    </dgm:pt>
    <dgm:pt modelId="{34136231-C2DC-45D0-8DCD-7E126B54449B}" type="pres">
      <dgm:prSet presAssocID="{FB981814-CE24-49B1-B70F-0BC607006318}" presName="hierChild5" presStyleCnt="0"/>
      <dgm:spPr/>
    </dgm:pt>
    <dgm:pt modelId="{DF29C252-903F-4779-93B5-A7A5BAB15306}" type="pres">
      <dgm:prSet presAssocID="{E08B7DFF-412B-4D85-963C-613DD1841AD3}" presName="hierChild5" presStyleCnt="0"/>
      <dgm:spPr/>
    </dgm:pt>
    <dgm:pt modelId="{AAE4F6E0-8D0D-45BF-806E-14CDC08D2856}" type="pres">
      <dgm:prSet presAssocID="{7948A32D-F72B-478E-9158-2866E2F5DF48}" presName="hierChild3" presStyleCnt="0"/>
      <dgm:spPr/>
    </dgm:pt>
    <dgm:pt modelId="{36607F27-98DD-4BB2-898F-B0165AE98AD3}" type="pres">
      <dgm:prSet presAssocID="{90129AC2-C49E-4CE3-8FC5-1C4E4B2ED4A2}" presName="hierRoot1" presStyleCnt="0">
        <dgm:presLayoutVars>
          <dgm:hierBranch val="init"/>
        </dgm:presLayoutVars>
      </dgm:prSet>
      <dgm:spPr/>
    </dgm:pt>
    <dgm:pt modelId="{D2FB9AB6-4149-4267-9F72-BA050D55229D}" type="pres">
      <dgm:prSet presAssocID="{90129AC2-C49E-4CE3-8FC5-1C4E4B2ED4A2}" presName="rootComposite1" presStyleCnt="0"/>
      <dgm:spPr/>
    </dgm:pt>
    <dgm:pt modelId="{B1ADBAAB-9E0B-4B08-B46A-5DE25D2B46ED}" type="pres">
      <dgm:prSet presAssocID="{90129AC2-C49E-4CE3-8FC5-1C4E4B2ED4A2}" presName="rootText1" presStyleLbl="node0" presStyleIdx="1" presStyleCnt="2">
        <dgm:presLayoutVars>
          <dgm:chPref val="3"/>
        </dgm:presLayoutVars>
      </dgm:prSet>
      <dgm:spPr/>
      <dgm:t>
        <a:bodyPr/>
        <a:lstStyle/>
        <a:p>
          <a:endParaRPr lang="tr-TR"/>
        </a:p>
      </dgm:t>
    </dgm:pt>
    <dgm:pt modelId="{3FD40D99-0F31-4629-92F2-814270C55ADD}" type="pres">
      <dgm:prSet presAssocID="{90129AC2-C49E-4CE3-8FC5-1C4E4B2ED4A2}" presName="rootConnector1" presStyleLbl="node1" presStyleIdx="0" presStyleCnt="0"/>
      <dgm:spPr/>
      <dgm:t>
        <a:bodyPr/>
        <a:lstStyle/>
        <a:p>
          <a:endParaRPr lang="tr-TR"/>
        </a:p>
      </dgm:t>
    </dgm:pt>
    <dgm:pt modelId="{4E21395E-6209-4451-AB2B-B7CCC6FFAB37}" type="pres">
      <dgm:prSet presAssocID="{90129AC2-C49E-4CE3-8FC5-1C4E4B2ED4A2}" presName="hierChild2" presStyleCnt="0"/>
      <dgm:spPr/>
    </dgm:pt>
    <dgm:pt modelId="{C809B3EF-7059-4779-9DDE-439E87BDE925}" type="pres">
      <dgm:prSet presAssocID="{4F85EEDD-D98E-4CF5-B7E8-59AC8BC3F007}" presName="Name37" presStyleLbl="parChTrans1D2" presStyleIdx="2" presStyleCnt="5"/>
      <dgm:spPr/>
      <dgm:t>
        <a:bodyPr/>
        <a:lstStyle/>
        <a:p>
          <a:endParaRPr lang="tr-TR"/>
        </a:p>
      </dgm:t>
    </dgm:pt>
    <dgm:pt modelId="{3F4CF05B-6C62-4284-AC79-C853AF37D877}" type="pres">
      <dgm:prSet presAssocID="{B375F726-A656-42DD-A5C5-767DD9363723}" presName="hierRoot2" presStyleCnt="0">
        <dgm:presLayoutVars>
          <dgm:hierBranch val="init"/>
        </dgm:presLayoutVars>
      </dgm:prSet>
      <dgm:spPr/>
    </dgm:pt>
    <dgm:pt modelId="{B2C7DEF3-9768-4DC3-B24F-1EB3A85408AC}" type="pres">
      <dgm:prSet presAssocID="{B375F726-A656-42DD-A5C5-767DD9363723}" presName="rootComposite" presStyleCnt="0"/>
      <dgm:spPr/>
    </dgm:pt>
    <dgm:pt modelId="{A066EA88-8DD0-465B-8509-6AC4F588BEA8}" type="pres">
      <dgm:prSet presAssocID="{B375F726-A656-42DD-A5C5-767DD9363723}" presName="rootText" presStyleLbl="node2" presStyleIdx="2" presStyleCnt="5">
        <dgm:presLayoutVars>
          <dgm:chPref val="3"/>
        </dgm:presLayoutVars>
      </dgm:prSet>
      <dgm:spPr/>
      <dgm:t>
        <a:bodyPr/>
        <a:lstStyle/>
        <a:p>
          <a:endParaRPr lang="tr-TR"/>
        </a:p>
      </dgm:t>
    </dgm:pt>
    <dgm:pt modelId="{8D08A3AB-7D40-4590-8974-B8598AC65201}" type="pres">
      <dgm:prSet presAssocID="{B375F726-A656-42DD-A5C5-767DD9363723}" presName="rootConnector" presStyleLbl="node2" presStyleIdx="2" presStyleCnt="5"/>
      <dgm:spPr/>
      <dgm:t>
        <a:bodyPr/>
        <a:lstStyle/>
        <a:p>
          <a:endParaRPr lang="tr-TR"/>
        </a:p>
      </dgm:t>
    </dgm:pt>
    <dgm:pt modelId="{18FE3906-C129-4A52-B7C5-8D8E53808A7F}" type="pres">
      <dgm:prSet presAssocID="{B375F726-A656-42DD-A5C5-767DD9363723}" presName="hierChild4" presStyleCnt="0"/>
      <dgm:spPr/>
    </dgm:pt>
    <dgm:pt modelId="{05E8DA22-E352-428A-AAB3-160A3A29F53E}" type="pres">
      <dgm:prSet presAssocID="{9EFD6206-E9A8-4F78-A074-CC3F44527DCD}" presName="Name37" presStyleLbl="parChTrans1D3" presStyleIdx="3" presStyleCnt="11"/>
      <dgm:spPr/>
      <dgm:t>
        <a:bodyPr/>
        <a:lstStyle/>
        <a:p>
          <a:endParaRPr lang="tr-TR"/>
        </a:p>
      </dgm:t>
    </dgm:pt>
    <dgm:pt modelId="{3957A038-F94F-46A2-B32E-E1DFCD2CEF46}" type="pres">
      <dgm:prSet presAssocID="{4D6D23F4-3D13-4E31-A108-1B2B5AB3575F}" presName="hierRoot2" presStyleCnt="0">
        <dgm:presLayoutVars>
          <dgm:hierBranch val="init"/>
        </dgm:presLayoutVars>
      </dgm:prSet>
      <dgm:spPr/>
    </dgm:pt>
    <dgm:pt modelId="{97546D31-0491-4A8C-B0D5-E94124581CDA}" type="pres">
      <dgm:prSet presAssocID="{4D6D23F4-3D13-4E31-A108-1B2B5AB3575F}" presName="rootComposite" presStyleCnt="0"/>
      <dgm:spPr/>
    </dgm:pt>
    <dgm:pt modelId="{03BC1B80-CF75-4EFD-8CE0-1CAF8BDD8CD8}" type="pres">
      <dgm:prSet presAssocID="{4D6D23F4-3D13-4E31-A108-1B2B5AB3575F}" presName="rootText" presStyleLbl="node3" presStyleIdx="3" presStyleCnt="11">
        <dgm:presLayoutVars>
          <dgm:chPref val="3"/>
        </dgm:presLayoutVars>
      </dgm:prSet>
      <dgm:spPr/>
      <dgm:t>
        <a:bodyPr/>
        <a:lstStyle/>
        <a:p>
          <a:endParaRPr lang="tr-TR"/>
        </a:p>
      </dgm:t>
    </dgm:pt>
    <dgm:pt modelId="{2E9B8A0E-DF15-4E63-B4E3-EB4AA696E906}" type="pres">
      <dgm:prSet presAssocID="{4D6D23F4-3D13-4E31-A108-1B2B5AB3575F}" presName="rootConnector" presStyleLbl="node3" presStyleIdx="3" presStyleCnt="11"/>
      <dgm:spPr/>
      <dgm:t>
        <a:bodyPr/>
        <a:lstStyle/>
        <a:p>
          <a:endParaRPr lang="tr-TR"/>
        </a:p>
      </dgm:t>
    </dgm:pt>
    <dgm:pt modelId="{94B2522F-D156-425F-8C87-DD63959C453B}" type="pres">
      <dgm:prSet presAssocID="{4D6D23F4-3D13-4E31-A108-1B2B5AB3575F}" presName="hierChild4" presStyleCnt="0"/>
      <dgm:spPr/>
    </dgm:pt>
    <dgm:pt modelId="{1E869463-689B-441A-8615-2F19373F08F4}" type="pres">
      <dgm:prSet presAssocID="{4D6D23F4-3D13-4E31-A108-1B2B5AB3575F}" presName="hierChild5" presStyleCnt="0"/>
      <dgm:spPr/>
    </dgm:pt>
    <dgm:pt modelId="{647230DE-C197-4D73-A8ED-DCF95B7A9EFD}" type="pres">
      <dgm:prSet presAssocID="{AEA3684F-F11B-43E6-82AF-B4630D390D71}" presName="Name37" presStyleLbl="parChTrans1D3" presStyleIdx="4" presStyleCnt="11"/>
      <dgm:spPr/>
      <dgm:t>
        <a:bodyPr/>
        <a:lstStyle/>
        <a:p>
          <a:endParaRPr lang="tr-TR"/>
        </a:p>
      </dgm:t>
    </dgm:pt>
    <dgm:pt modelId="{F4859A2D-3EE7-4756-B097-32F599F46EA0}" type="pres">
      <dgm:prSet presAssocID="{06655944-F52D-4D79-AD64-9961D57640CA}" presName="hierRoot2" presStyleCnt="0">
        <dgm:presLayoutVars>
          <dgm:hierBranch val="init"/>
        </dgm:presLayoutVars>
      </dgm:prSet>
      <dgm:spPr/>
    </dgm:pt>
    <dgm:pt modelId="{5FF0AF29-0955-464C-A24F-9D9B9573408A}" type="pres">
      <dgm:prSet presAssocID="{06655944-F52D-4D79-AD64-9961D57640CA}" presName="rootComposite" presStyleCnt="0"/>
      <dgm:spPr/>
    </dgm:pt>
    <dgm:pt modelId="{2920D3C2-E9E8-4202-9774-AC349F976E65}" type="pres">
      <dgm:prSet presAssocID="{06655944-F52D-4D79-AD64-9961D57640CA}" presName="rootText" presStyleLbl="node3" presStyleIdx="4" presStyleCnt="11">
        <dgm:presLayoutVars>
          <dgm:chPref val="3"/>
        </dgm:presLayoutVars>
      </dgm:prSet>
      <dgm:spPr/>
      <dgm:t>
        <a:bodyPr/>
        <a:lstStyle/>
        <a:p>
          <a:endParaRPr lang="tr-TR"/>
        </a:p>
      </dgm:t>
    </dgm:pt>
    <dgm:pt modelId="{15EA0CF2-8538-4FFC-8F1B-DA7D81161342}" type="pres">
      <dgm:prSet presAssocID="{06655944-F52D-4D79-AD64-9961D57640CA}" presName="rootConnector" presStyleLbl="node3" presStyleIdx="4" presStyleCnt="11"/>
      <dgm:spPr/>
      <dgm:t>
        <a:bodyPr/>
        <a:lstStyle/>
        <a:p>
          <a:endParaRPr lang="tr-TR"/>
        </a:p>
      </dgm:t>
    </dgm:pt>
    <dgm:pt modelId="{CE357F50-6318-4903-AC88-6FB198BE96E9}" type="pres">
      <dgm:prSet presAssocID="{06655944-F52D-4D79-AD64-9961D57640CA}" presName="hierChild4" presStyleCnt="0"/>
      <dgm:spPr/>
    </dgm:pt>
    <dgm:pt modelId="{A4A49B5A-ABB1-491A-95FA-F45DFC9F7FBF}" type="pres">
      <dgm:prSet presAssocID="{06655944-F52D-4D79-AD64-9961D57640CA}" presName="hierChild5" presStyleCnt="0"/>
      <dgm:spPr/>
    </dgm:pt>
    <dgm:pt modelId="{103B057E-49A3-4BFB-8582-51D4194121C9}" type="pres">
      <dgm:prSet presAssocID="{92D302AE-6973-4E22-905F-9CBC0610FDF6}" presName="Name37" presStyleLbl="parChTrans1D3" presStyleIdx="5" presStyleCnt="11"/>
      <dgm:spPr/>
      <dgm:t>
        <a:bodyPr/>
        <a:lstStyle/>
        <a:p>
          <a:endParaRPr lang="tr-TR"/>
        </a:p>
      </dgm:t>
    </dgm:pt>
    <dgm:pt modelId="{435B1CB1-D360-4649-8FB7-BB6281368C73}" type="pres">
      <dgm:prSet presAssocID="{AECE4C6F-45B4-4189-A360-49CDDBD716E9}" presName="hierRoot2" presStyleCnt="0">
        <dgm:presLayoutVars>
          <dgm:hierBranch val="init"/>
        </dgm:presLayoutVars>
      </dgm:prSet>
      <dgm:spPr/>
    </dgm:pt>
    <dgm:pt modelId="{9128E8A3-DC6B-423A-96BE-DB339DAB5BF7}" type="pres">
      <dgm:prSet presAssocID="{AECE4C6F-45B4-4189-A360-49CDDBD716E9}" presName="rootComposite" presStyleCnt="0"/>
      <dgm:spPr/>
    </dgm:pt>
    <dgm:pt modelId="{842B4C86-0E0C-4D7F-AD8B-81C9379C6940}" type="pres">
      <dgm:prSet presAssocID="{AECE4C6F-45B4-4189-A360-49CDDBD716E9}" presName="rootText" presStyleLbl="node3" presStyleIdx="5" presStyleCnt="11">
        <dgm:presLayoutVars>
          <dgm:chPref val="3"/>
        </dgm:presLayoutVars>
      </dgm:prSet>
      <dgm:spPr/>
      <dgm:t>
        <a:bodyPr/>
        <a:lstStyle/>
        <a:p>
          <a:endParaRPr lang="tr-TR"/>
        </a:p>
      </dgm:t>
    </dgm:pt>
    <dgm:pt modelId="{D661CB6C-07B8-4400-9E64-A5E90ED58AC1}" type="pres">
      <dgm:prSet presAssocID="{AECE4C6F-45B4-4189-A360-49CDDBD716E9}" presName="rootConnector" presStyleLbl="node3" presStyleIdx="5" presStyleCnt="11"/>
      <dgm:spPr/>
      <dgm:t>
        <a:bodyPr/>
        <a:lstStyle/>
        <a:p>
          <a:endParaRPr lang="tr-TR"/>
        </a:p>
      </dgm:t>
    </dgm:pt>
    <dgm:pt modelId="{DDFF74B1-8C0D-4AAB-B7E4-4C013838EA84}" type="pres">
      <dgm:prSet presAssocID="{AECE4C6F-45B4-4189-A360-49CDDBD716E9}" presName="hierChild4" presStyleCnt="0"/>
      <dgm:spPr/>
    </dgm:pt>
    <dgm:pt modelId="{2FB60EEB-47D2-49C1-AA2E-8B5AD6390486}" type="pres">
      <dgm:prSet presAssocID="{AECE4C6F-45B4-4189-A360-49CDDBD716E9}" presName="hierChild5" presStyleCnt="0"/>
      <dgm:spPr/>
    </dgm:pt>
    <dgm:pt modelId="{3B70A7E3-2B5D-431C-BF17-CF27B5F31C39}" type="pres">
      <dgm:prSet presAssocID="{B375F726-A656-42DD-A5C5-767DD9363723}" presName="hierChild5" presStyleCnt="0"/>
      <dgm:spPr/>
    </dgm:pt>
    <dgm:pt modelId="{3F7FF016-2188-406E-85B1-A0E8C11DAB1D}" type="pres">
      <dgm:prSet presAssocID="{5A6AF103-9CD6-4B2F-91A1-469E0FBAC23D}" presName="Name37" presStyleLbl="parChTrans1D2" presStyleIdx="3" presStyleCnt="5"/>
      <dgm:spPr/>
      <dgm:t>
        <a:bodyPr/>
        <a:lstStyle/>
        <a:p>
          <a:endParaRPr lang="tr-TR"/>
        </a:p>
      </dgm:t>
    </dgm:pt>
    <dgm:pt modelId="{118DE175-5DC0-4682-A82C-363ED11EFF0C}" type="pres">
      <dgm:prSet presAssocID="{B60670D0-D430-426B-8601-E323BA968FEF}" presName="hierRoot2" presStyleCnt="0">
        <dgm:presLayoutVars>
          <dgm:hierBranch val="init"/>
        </dgm:presLayoutVars>
      </dgm:prSet>
      <dgm:spPr/>
    </dgm:pt>
    <dgm:pt modelId="{8A180306-EEEA-45E9-9368-D66E3DA6ED83}" type="pres">
      <dgm:prSet presAssocID="{B60670D0-D430-426B-8601-E323BA968FEF}" presName="rootComposite" presStyleCnt="0"/>
      <dgm:spPr/>
    </dgm:pt>
    <dgm:pt modelId="{85B9D660-4707-44B4-B7ED-2BD6EB454E24}" type="pres">
      <dgm:prSet presAssocID="{B60670D0-D430-426B-8601-E323BA968FEF}" presName="rootText" presStyleLbl="node2" presStyleIdx="3" presStyleCnt="5">
        <dgm:presLayoutVars>
          <dgm:chPref val="3"/>
        </dgm:presLayoutVars>
      </dgm:prSet>
      <dgm:spPr/>
      <dgm:t>
        <a:bodyPr/>
        <a:lstStyle/>
        <a:p>
          <a:endParaRPr lang="tr-TR"/>
        </a:p>
      </dgm:t>
    </dgm:pt>
    <dgm:pt modelId="{8A5217C3-D7E1-494B-BC06-172DD997BA84}" type="pres">
      <dgm:prSet presAssocID="{B60670D0-D430-426B-8601-E323BA968FEF}" presName="rootConnector" presStyleLbl="node2" presStyleIdx="3" presStyleCnt="5"/>
      <dgm:spPr/>
      <dgm:t>
        <a:bodyPr/>
        <a:lstStyle/>
        <a:p>
          <a:endParaRPr lang="tr-TR"/>
        </a:p>
      </dgm:t>
    </dgm:pt>
    <dgm:pt modelId="{2E7F531D-1AAF-49EA-B53E-F9B4C0C758E9}" type="pres">
      <dgm:prSet presAssocID="{B60670D0-D430-426B-8601-E323BA968FEF}" presName="hierChild4" presStyleCnt="0"/>
      <dgm:spPr/>
    </dgm:pt>
    <dgm:pt modelId="{345B47BB-C1B8-4661-91BB-4563A9112C83}" type="pres">
      <dgm:prSet presAssocID="{B79D7121-ED9E-4F25-80F9-58138C2F7389}" presName="Name37" presStyleLbl="parChTrans1D3" presStyleIdx="6" presStyleCnt="11"/>
      <dgm:spPr/>
      <dgm:t>
        <a:bodyPr/>
        <a:lstStyle/>
        <a:p>
          <a:endParaRPr lang="tr-TR"/>
        </a:p>
      </dgm:t>
    </dgm:pt>
    <dgm:pt modelId="{488A4BC9-A240-4345-9440-B7D33E0E6268}" type="pres">
      <dgm:prSet presAssocID="{60723EDF-0618-4BC9-894E-A8D6D71EA1CB}" presName="hierRoot2" presStyleCnt="0">
        <dgm:presLayoutVars>
          <dgm:hierBranch val="init"/>
        </dgm:presLayoutVars>
      </dgm:prSet>
      <dgm:spPr/>
    </dgm:pt>
    <dgm:pt modelId="{C9585233-0B7B-432C-8380-F59E4E75CEDE}" type="pres">
      <dgm:prSet presAssocID="{60723EDF-0618-4BC9-894E-A8D6D71EA1CB}" presName="rootComposite" presStyleCnt="0"/>
      <dgm:spPr/>
    </dgm:pt>
    <dgm:pt modelId="{334DE55F-401C-4045-8D1D-F7122475022A}" type="pres">
      <dgm:prSet presAssocID="{60723EDF-0618-4BC9-894E-A8D6D71EA1CB}" presName="rootText" presStyleLbl="node3" presStyleIdx="6" presStyleCnt="11">
        <dgm:presLayoutVars>
          <dgm:chPref val="3"/>
        </dgm:presLayoutVars>
      </dgm:prSet>
      <dgm:spPr/>
      <dgm:t>
        <a:bodyPr/>
        <a:lstStyle/>
        <a:p>
          <a:endParaRPr lang="tr-TR"/>
        </a:p>
      </dgm:t>
    </dgm:pt>
    <dgm:pt modelId="{6526B5B2-713A-4585-BE38-6FE10018EC9F}" type="pres">
      <dgm:prSet presAssocID="{60723EDF-0618-4BC9-894E-A8D6D71EA1CB}" presName="rootConnector" presStyleLbl="node3" presStyleIdx="6" presStyleCnt="11"/>
      <dgm:spPr/>
      <dgm:t>
        <a:bodyPr/>
        <a:lstStyle/>
        <a:p>
          <a:endParaRPr lang="tr-TR"/>
        </a:p>
      </dgm:t>
    </dgm:pt>
    <dgm:pt modelId="{185A6B3A-517E-418B-9D4C-252272352CE8}" type="pres">
      <dgm:prSet presAssocID="{60723EDF-0618-4BC9-894E-A8D6D71EA1CB}" presName="hierChild4" presStyleCnt="0"/>
      <dgm:spPr/>
    </dgm:pt>
    <dgm:pt modelId="{DBC89051-C437-47A5-9D61-BC292E97E970}" type="pres">
      <dgm:prSet presAssocID="{60723EDF-0618-4BC9-894E-A8D6D71EA1CB}" presName="hierChild5" presStyleCnt="0"/>
      <dgm:spPr/>
    </dgm:pt>
    <dgm:pt modelId="{B5FACA27-05CE-40F1-9449-AC18896C6A72}" type="pres">
      <dgm:prSet presAssocID="{FA265E43-0E9F-4401-85C3-04FAEA993F95}" presName="Name37" presStyleLbl="parChTrans1D3" presStyleIdx="7" presStyleCnt="11"/>
      <dgm:spPr/>
      <dgm:t>
        <a:bodyPr/>
        <a:lstStyle/>
        <a:p>
          <a:endParaRPr lang="tr-TR"/>
        </a:p>
      </dgm:t>
    </dgm:pt>
    <dgm:pt modelId="{71E29B0F-DFFA-40D9-8F2B-682A5B5384C6}" type="pres">
      <dgm:prSet presAssocID="{38F2C4AF-38D7-4892-97A9-35B63806F8E7}" presName="hierRoot2" presStyleCnt="0">
        <dgm:presLayoutVars>
          <dgm:hierBranch val="init"/>
        </dgm:presLayoutVars>
      </dgm:prSet>
      <dgm:spPr/>
    </dgm:pt>
    <dgm:pt modelId="{4EBB7B1D-300F-49D1-B8F6-E792CB1DFD0F}" type="pres">
      <dgm:prSet presAssocID="{38F2C4AF-38D7-4892-97A9-35B63806F8E7}" presName="rootComposite" presStyleCnt="0"/>
      <dgm:spPr/>
    </dgm:pt>
    <dgm:pt modelId="{8B9FD841-BD1A-4390-ABBE-A4DAFFAA5F17}" type="pres">
      <dgm:prSet presAssocID="{38F2C4AF-38D7-4892-97A9-35B63806F8E7}" presName="rootText" presStyleLbl="node3" presStyleIdx="7" presStyleCnt="11">
        <dgm:presLayoutVars>
          <dgm:chPref val="3"/>
        </dgm:presLayoutVars>
      </dgm:prSet>
      <dgm:spPr/>
      <dgm:t>
        <a:bodyPr/>
        <a:lstStyle/>
        <a:p>
          <a:endParaRPr lang="tr-TR"/>
        </a:p>
      </dgm:t>
    </dgm:pt>
    <dgm:pt modelId="{6674DDB6-DD99-4188-A788-B2874EFCB6A4}" type="pres">
      <dgm:prSet presAssocID="{38F2C4AF-38D7-4892-97A9-35B63806F8E7}" presName="rootConnector" presStyleLbl="node3" presStyleIdx="7" presStyleCnt="11"/>
      <dgm:spPr/>
      <dgm:t>
        <a:bodyPr/>
        <a:lstStyle/>
        <a:p>
          <a:endParaRPr lang="tr-TR"/>
        </a:p>
      </dgm:t>
    </dgm:pt>
    <dgm:pt modelId="{9638491E-7737-4DA5-B80B-98E3CB342B18}" type="pres">
      <dgm:prSet presAssocID="{38F2C4AF-38D7-4892-97A9-35B63806F8E7}" presName="hierChild4" presStyleCnt="0"/>
      <dgm:spPr/>
    </dgm:pt>
    <dgm:pt modelId="{F1D9A19F-1401-4129-A662-CF2958A04880}" type="pres">
      <dgm:prSet presAssocID="{38F2C4AF-38D7-4892-97A9-35B63806F8E7}" presName="hierChild5" presStyleCnt="0"/>
      <dgm:spPr/>
    </dgm:pt>
    <dgm:pt modelId="{8FDD9341-A351-4264-97B1-AD70C561644E}" type="pres">
      <dgm:prSet presAssocID="{F91E7DF9-A2A7-42E0-B4D9-7021AF204A65}" presName="Name37" presStyleLbl="parChTrans1D3" presStyleIdx="8" presStyleCnt="11"/>
      <dgm:spPr/>
      <dgm:t>
        <a:bodyPr/>
        <a:lstStyle/>
        <a:p>
          <a:endParaRPr lang="tr-TR"/>
        </a:p>
      </dgm:t>
    </dgm:pt>
    <dgm:pt modelId="{BCF378F3-003E-48BC-9C83-4A61A232427E}" type="pres">
      <dgm:prSet presAssocID="{645172CD-1FDC-45E1-8A25-91D485A3E5F5}" presName="hierRoot2" presStyleCnt="0">
        <dgm:presLayoutVars>
          <dgm:hierBranch val="init"/>
        </dgm:presLayoutVars>
      </dgm:prSet>
      <dgm:spPr/>
    </dgm:pt>
    <dgm:pt modelId="{8EFCC7E6-CCC7-4AA3-97EC-0730FD1B86DD}" type="pres">
      <dgm:prSet presAssocID="{645172CD-1FDC-45E1-8A25-91D485A3E5F5}" presName="rootComposite" presStyleCnt="0"/>
      <dgm:spPr/>
    </dgm:pt>
    <dgm:pt modelId="{8888A259-8CA8-4FEA-AADB-F6F7D8DBFEB2}" type="pres">
      <dgm:prSet presAssocID="{645172CD-1FDC-45E1-8A25-91D485A3E5F5}" presName="rootText" presStyleLbl="node3" presStyleIdx="8" presStyleCnt="11">
        <dgm:presLayoutVars>
          <dgm:chPref val="3"/>
        </dgm:presLayoutVars>
      </dgm:prSet>
      <dgm:spPr/>
      <dgm:t>
        <a:bodyPr/>
        <a:lstStyle/>
        <a:p>
          <a:endParaRPr lang="tr-TR"/>
        </a:p>
      </dgm:t>
    </dgm:pt>
    <dgm:pt modelId="{C3CBCCD8-A56A-4073-A384-FF07D808AF39}" type="pres">
      <dgm:prSet presAssocID="{645172CD-1FDC-45E1-8A25-91D485A3E5F5}" presName="rootConnector" presStyleLbl="node3" presStyleIdx="8" presStyleCnt="11"/>
      <dgm:spPr/>
      <dgm:t>
        <a:bodyPr/>
        <a:lstStyle/>
        <a:p>
          <a:endParaRPr lang="tr-TR"/>
        </a:p>
      </dgm:t>
    </dgm:pt>
    <dgm:pt modelId="{41D4D59B-1D29-4E36-A281-F6B28C3CE16E}" type="pres">
      <dgm:prSet presAssocID="{645172CD-1FDC-45E1-8A25-91D485A3E5F5}" presName="hierChild4" presStyleCnt="0"/>
      <dgm:spPr/>
    </dgm:pt>
    <dgm:pt modelId="{A4D083BB-2037-455B-B84E-7E4489C574D8}" type="pres">
      <dgm:prSet presAssocID="{645172CD-1FDC-45E1-8A25-91D485A3E5F5}" presName="hierChild5" presStyleCnt="0"/>
      <dgm:spPr/>
    </dgm:pt>
    <dgm:pt modelId="{5697B1C8-ABFF-4F0F-83CD-640F276C77F9}" type="pres">
      <dgm:prSet presAssocID="{B60670D0-D430-426B-8601-E323BA968FEF}" presName="hierChild5" presStyleCnt="0"/>
      <dgm:spPr/>
    </dgm:pt>
    <dgm:pt modelId="{F4EC773A-2BA5-4842-AED1-9F30DDA2DF0C}" type="pres">
      <dgm:prSet presAssocID="{62163410-F7B7-4034-AB3B-A9F121768577}" presName="Name37" presStyleLbl="parChTrans1D2" presStyleIdx="4" presStyleCnt="5"/>
      <dgm:spPr/>
      <dgm:t>
        <a:bodyPr/>
        <a:lstStyle/>
        <a:p>
          <a:endParaRPr lang="tr-TR"/>
        </a:p>
      </dgm:t>
    </dgm:pt>
    <dgm:pt modelId="{F87E4A40-5532-4C0A-BBDB-9533EA945034}" type="pres">
      <dgm:prSet presAssocID="{991903C0-793D-4E63-BDB7-791F17B7C5FD}" presName="hierRoot2" presStyleCnt="0">
        <dgm:presLayoutVars>
          <dgm:hierBranch val="init"/>
        </dgm:presLayoutVars>
      </dgm:prSet>
      <dgm:spPr/>
    </dgm:pt>
    <dgm:pt modelId="{F914BB5B-3EC7-40C1-B0B3-57766A632A3A}" type="pres">
      <dgm:prSet presAssocID="{991903C0-793D-4E63-BDB7-791F17B7C5FD}" presName="rootComposite" presStyleCnt="0"/>
      <dgm:spPr/>
    </dgm:pt>
    <dgm:pt modelId="{D4DD7BA9-C143-4C9C-A136-27636FDAEFDE}" type="pres">
      <dgm:prSet presAssocID="{991903C0-793D-4E63-BDB7-791F17B7C5FD}" presName="rootText" presStyleLbl="node2" presStyleIdx="4" presStyleCnt="5">
        <dgm:presLayoutVars>
          <dgm:chPref val="3"/>
        </dgm:presLayoutVars>
      </dgm:prSet>
      <dgm:spPr/>
      <dgm:t>
        <a:bodyPr/>
        <a:lstStyle/>
        <a:p>
          <a:endParaRPr lang="tr-TR"/>
        </a:p>
      </dgm:t>
    </dgm:pt>
    <dgm:pt modelId="{263E308A-18CD-4732-BCF4-EA3A5A9A5AB3}" type="pres">
      <dgm:prSet presAssocID="{991903C0-793D-4E63-BDB7-791F17B7C5FD}" presName="rootConnector" presStyleLbl="node2" presStyleIdx="4" presStyleCnt="5"/>
      <dgm:spPr/>
      <dgm:t>
        <a:bodyPr/>
        <a:lstStyle/>
        <a:p>
          <a:endParaRPr lang="tr-TR"/>
        </a:p>
      </dgm:t>
    </dgm:pt>
    <dgm:pt modelId="{F50F58CD-46E1-4A18-B494-BADB91801642}" type="pres">
      <dgm:prSet presAssocID="{991903C0-793D-4E63-BDB7-791F17B7C5FD}" presName="hierChild4" presStyleCnt="0"/>
      <dgm:spPr/>
    </dgm:pt>
    <dgm:pt modelId="{AE74FAD4-9FF0-464A-AC2D-2C57EA08AD97}" type="pres">
      <dgm:prSet presAssocID="{E82D698A-2170-4CCB-8230-F18CF6F7C4FB}" presName="Name37" presStyleLbl="parChTrans1D3" presStyleIdx="9" presStyleCnt="11"/>
      <dgm:spPr/>
      <dgm:t>
        <a:bodyPr/>
        <a:lstStyle/>
        <a:p>
          <a:endParaRPr lang="tr-TR"/>
        </a:p>
      </dgm:t>
    </dgm:pt>
    <dgm:pt modelId="{9FAD47E8-656C-47C7-AC66-2D2B62C97927}" type="pres">
      <dgm:prSet presAssocID="{A152CB0B-4447-4DF0-8F4B-CA7510FC39EC}" presName="hierRoot2" presStyleCnt="0">
        <dgm:presLayoutVars>
          <dgm:hierBranch val="init"/>
        </dgm:presLayoutVars>
      </dgm:prSet>
      <dgm:spPr/>
    </dgm:pt>
    <dgm:pt modelId="{6D5FA9F7-D74E-4A33-8890-44B7D3C48F66}" type="pres">
      <dgm:prSet presAssocID="{A152CB0B-4447-4DF0-8F4B-CA7510FC39EC}" presName="rootComposite" presStyleCnt="0"/>
      <dgm:spPr/>
    </dgm:pt>
    <dgm:pt modelId="{96DB7E92-D591-4FF1-800F-266EA728EC2B}" type="pres">
      <dgm:prSet presAssocID="{A152CB0B-4447-4DF0-8F4B-CA7510FC39EC}" presName="rootText" presStyleLbl="node3" presStyleIdx="9" presStyleCnt="11">
        <dgm:presLayoutVars>
          <dgm:chPref val="3"/>
        </dgm:presLayoutVars>
      </dgm:prSet>
      <dgm:spPr/>
      <dgm:t>
        <a:bodyPr/>
        <a:lstStyle/>
        <a:p>
          <a:endParaRPr lang="tr-TR"/>
        </a:p>
      </dgm:t>
    </dgm:pt>
    <dgm:pt modelId="{F3101A7C-DCB2-4B18-80E9-AADBAF4B2415}" type="pres">
      <dgm:prSet presAssocID="{A152CB0B-4447-4DF0-8F4B-CA7510FC39EC}" presName="rootConnector" presStyleLbl="node3" presStyleIdx="9" presStyleCnt="11"/>
      <dgm:spPr/>
      <dgm:t>
        <a:bodyPr/>
        <a:lstStyle/>
        <a:p>
          <a:endParaRPr lang="tr-TR"/>
        </a:p>
      </dgm:t>
    </dgm:pt>
    <dgm:pt modelId="{D4B5A8FF-8324-409C-B124-77E88A66FD78}" type="pres">
      <dgm:prSet presAssocID="{A152CB0B-4447-4DF0-8F4B-CA7510FC39EC}" presName="hierChild4" presStyleCnt="0"/>
      <dgm:spPr/>
    </dgm:pt>
    <dgm:pt modelId="{5BCC5B30-32BA-4350-96F8-295C0B98AA12}" type="pres">
      <dgm:prSet presAssocID="{A152CB0B-4447-4DF0-8F4B-CA7510FC39EC}" presName="hierChild5" presStyleCnt="0"/>
      <dgm:spPr/>
    </dgm:pt>
    <dgm:pt modelId="{643E8B06-7F2C-43ED-B078-6C64083736E4}" type="pres">
      <dgm:prSet presAssocID="{43512185-8EA9-444B-9295-8192BCDA0086}" presName="Name37" presStyleLbl="parChTrans1D3" presStyleIdx="10" presStyleCnt="11"/>
      <dgm:spPr/>
      <dgm:t>
        <a:bodyPr/>
        <a:lstStyle/>
        <a:p>
          <a:endParaRPr lang="tr-TR"/>
        </a:p>
      </dgm:t>
    </dgm:pt>
    <dgm:pt modelId="{CF10A99E-003A-4666-B7FC-DE82CB06BC24}" type="pres">
      <dgm:prSet presAssocID="{5D61AF46-570F-47C4-A84A-65C73F9C8B21}" presName="hierRoot2" presStyleCnt="0">
        <dgm:presLayoutVars>
          <dgm:hierBranch val="init"/>
        </dgm:presLayoutVars>
      </dgm:prSet>
      <dgm:spPr/>
    </dgm:pt>
    <dgm:pt modelId="{A0CF9074-2A89-4A3F-9E8C-7211B7AE6762}" type="pres">
      <dgm:prSet presAssocID="{5D61AF46-570F-47C4-A84A-65C73F9C8B21}" presName="rootComposite" presStyleCnt="0"/>
      <dgm:spPr/>
    </dgm:pt>
    <dgm:pt modelId="{DD1A6EF8-3F0C-4C30-AB6E-41F33759611E}" type="pres">
      <dgm:prSet presAssocID="{5D61AF46-570F-47C4-A84A-65C73F9C8B21}" presName="rootText" presStyleLbl="node3" presStyleIdx="10" presStyleCnt="11">
        <dgm:presLayoutVars>
          <dgm:chPref val="3"/>
        </dgm:presLayoutVars>
      </dgm:prSet>
      <dgm:spPr/>
      <dgm:t>
        <a:bodyPr/>
        <a:lstStyle/>
        <a:p>
          <a:endParaRPr lang="tr-TR"/>
        </a:p>
      </dgm:t>
    </dgm:pt>
    <dgm:pt modelId="{7740E372-8208-44AC-8226-2B9A4DA170B5}" type="pres">
      <dgm:prSet presAssocID="{5D61AF46-570F-47C4-A84A-65C73F9C8B21}" presName="rootConnector" presStyleLbl="node3" presStyleIdx="10" presStyleCnt="11"/>
      <dgm:spPr/>
      <dgm:t>
        <a:bodyPr/>
        <a:lstStyle/>
        <a:p>
          <a:endParaRPr lang="tr-TR"/>
        </a:p>
      </dgm:t>
    </dgm:pt>
    <dgm:pt modelId="{93ABA495-4276-47FB-98D3-7E1D4976CAFB}" type="pres">
      <dgm:prSet presAssocID="{5D61AF46-570F-47C4-A84A-65C73F9C8B21}" presName="hierChild4" presStyleCnt="0"/>
      <dgm:spPr/>
    </dgm:pt>
    <dgm:pt modelId="{796DB07B-A52D-4699-9D3C-6BC5D5EC7C4E}" type="pres">
      <dgm:prSet presAssocID="{5D61AF46-570F-47C4-A84A-65C73F9C8B21}" presName="hierChild5" presStyleCnt="0"/>
      <dgm:spPr/>
    </dgm:pt>
    <dgm:pt modelId="{2F01CF90-5B74-43C9-AEDA-6DFA033577C6}" type="pres">
      <dgm:prSet presAssocID="{991903C0-793D-4E63-BDB7-791F17B7C5FD}" presName="hierChild5" presStyleCnt="0"/>
      <dgm:spPr/>
    </dgm:pt>
    <dgm:pt modelId="{86CE1220-2B70-4E60-8EF3-69B750255202}" type="pres">
      <dgm:prSet presAssocID="{90129AC2-C49E-4CE3-8FC5-1C4E4B2ED4A2}" presName="hierChild3" presStyleCnt="0"/>
      <dgm:spPr/>
    </dgm:pt>
  </dgm:ptLst>
  <dgm:cxnLst>
    <dgm:cxn modelId="{5C616709-C394-49C8-8119-64704F5AD96D}" type="presOf" srcId="{6187100E-B830-497E-B092-FCF01A3FE049}" destId="{8A4EC109-234E-4949-A780-C8803B894E95}" srcOrd="0" destOrd="0" presId="urn:microsoft.com/office/officeart/2005/8/layout/orgChart1"/>
    <dgm:cxn modelId="{162B667E-B016-4F0B-8B9F-DDB8E3EE8AAC}" type="presOf" srcId="{991903C0-793D-4E63-BDB7-791F17B7C5FD}" destId="{D4DD7BA9-C143-4C9C-A136-27636FDAEFDE}" srcOrd="0" destOrd="0" presId="urn:microsoft.com/office/officeart/2005/8/layout/orgChart1"/>
    <dgm:cxn modelId="{E0CDEF5B-752F-4217-8AD8-B01869E28669}" type="presOf" srcId="{FB981814-CE24-49B1-B70F-0BC607006318}" destId="{9732F021-F1C1-4E9A-B0DD-2DC5FB0DB5EC}" srcOrd="1" destOrd="0" presId="urn:microsoft.com/office/officeart/2005/8/layout/orgChart1"/>
    <dgm:cxn modelId="{6047C3B8-3A72-4643-8B88-C1942ABAD7AC}" type="presOf" srcId="{E08B7DFF-412B-4D85-963C-613DD1841AD3}" destId="{ED297CAE-7086-44FF-9D29-EA8BFBF01AC9}" srcOrd="0" destOrd="0" presId="urn:microsoft.com/office/officeart/2005/8/layout/orgChart1"/>
    <dgm:cxn modelId="{A2B55783-A3EC-4357-8100-31EA2C48F684}" type="presOf" srcId="{4D6D23F4-3D13-4E31-A108-1B2B5AB3575F}" destId="{03BC1B80-CF75-4EFD-8CE0-1CAF8BDD8CD8}" srcOrd="0" destOrd="0" presId="urn:microsoft.com/office/officeart/2005/8/layout/orgChart1"/>
    <dgm:cxn modelId="{EACE1ED6-E23D-46B6-AFF2-98E57B11BCDB}" type="presOf" srcId="{9C75B6A8-1909-432E-949A-EEB3DE247A1F}" destId="{57339D76-D223-414B-836A-ED970C1E05B6}" srcOrd="0" destOrd="0" presId="urn:microsoft.com/office/officeart/2005/8/layout/orgChart1"/>
    <dgm:cxn modelId="{D3EE1578-2C7F-4F1A-BAB7-26F5406004AF}" type="presOf" srcId="{FA265E43-0E9F-4401-85C3-04FAEA993F95}" destId="{B5FACA27-05CE-40F1-9449-AC18896C6A72}" srcOrd="0" destOrd="0" presId="urn:microsoft.com/office/officeart/2005/8/layout/orgChart1"/>
    <dgm:cxn modelId="{C0002FC2-5BB8-45E1-92C6-244662C628A2}" srcId="{90129AC2-C49E-4CE3-8FC5-1C4E4B2ED4A2}" destId="{B375F726-A656-42DD-A5C5-767DD9363723}" srcOrd="0" destOrd="0" parTransId="{4F85EEDD-D98E-4CF5-B7E8-59AC8BC3F007}" sibTransId="{75330310-CCC8-4A28-B066-1DCEE1446913}"/>
    <dgm:cxn modelId="{96FFDB84-4A7E-441E-8B16-A3A12AB10B02}" srcId="{B375F726-A656-42DD-A5C5-767DD9363723}" destId="{AECE4C6F-45B4-4189-A360-49CDDBD716E9}" srcOrd="2" destOrd="0" parTransId="{92D302AE-6973-4E22-905F-9CBC0610FDF6}" sibTransId="{5A9E5C24-28A0-44AB-80AB-BD9832660800}"/>
    <dgm:cxn modelId="{C46A40FF-BFBB-421C-8778-5EEDFC0883D8}" type="presOf" srcId="{60723EDF-0618-4BC9-894E-A8D6D71EA1CB}" destId="{334DE55F-401C-4045-8D1D-F7122475022A}" srcOrd="0" destOrd="0" presId="urn:microsoft.com/office/officeart/2005/8/layout/orgChart1"/>
    <dgm:cxn modelId="{FD473B1A-3E94-40C3-A09D-6BFB6743A765}" type="presOf" srcId="{5D61AF46-570F-47C4-A84A-65C73F9C8B21}" destId="{DD1A6EF8-3F0C-4C30-AB6E-41F33759611E}" srcOrd="0" destOrd="0" presId="urn:microsoft.com/office/officeart/2005/8/layout/orgChart1"/>
    <dgm:cxn modelId="{42B51CED-F92D-419F-A171-E904CD4E3597}" srcId="{B9BF83C6-216E-44D6-ADE9-3C46F4CE36B2}" destId="{9C75B6A8-1909-432E-949A-EEB3DE247A1F}" srcOrd="1" destOrd="0" parTransId="{D896D13F-8E81-4B12-8BEA-167B00843F2F}" sibTransId="{4D27E73D-56ED-4CD0-AD5A-A71417846153}"/>
    <dgm:cxn modelId="{E7CFB7E0-D4E0-4D96-B21B-0910B7822FD8}" type="presOf" srcId="{B60670D0-D430-426B-8601-E323BA968FEF}" destId="{85B9D660-4707-44B4-B7ED-2BD6EB454E24}" srcOrd="0" destOrd="0" presId="urn:microsoft.com/office/officeart/2005/8/layout/orgChart1"/>
    <dgm:cxn modelId="{1F311DCD-2863-4F13-948C-90905505A095}" type="presOf" srcId="{B9BF83C6-216E-44D6-ADE9-3C46F4CE36B2}" destId="{ADB8BC6A-AE10-49E8-898D-2DB68877ED03}" srcOrd="1" destOrd="0" presId="urn:microsoft.com/office/officeart/2005/8/layout/orgChart1"/>
    <dgm:cxn modelId="{5FE1555A-B18B-4D83-A3BC-B36CB9007DE0}" type="presOf" srcId="{AECE4C6F-45B4-4189-A360-49CDDBD716E9}" destId="{842B4C86-0E0C-4D7F-AD8B-81C9379C6940}" srcOrd="0" destOrd="0" presId="urn:microsoft.com/office/officeart/2005/8/layout/orgChart1"/>
    <dgm:cxn modelId="{912065CC-E7C1-435A-9B31-C29488AA7B33}" srcId="{B9BF83C6-216E-44D6-ADE9-3C46F4CE36B2}" destId="{C396D066-78A4-4C2D-AC1D-6B31D6D7926F}" srcOrd="0" destOrd="0" parTransId="{CA1E8117-4B8F-41D5-A78D-0F57111E6635}" sibTransId="{01787266-97D2-471C-9185-9416A4FC9CEB}"/>
    <dgm:cxn modelId="{E59A7DAE-DF2A-4965-A77B-18A73BAAB875}" type="presOf" srcId="{991903C0-793D-4E63-BDB7-791F17B7C5FD}" destId="{263E308A-18CD-4732-BCF4-EA3A5A9A5AB3}" srcOrd="1" destOrd="0" presId="urn:microsoft.com/office/officeart/2005/8/layout/orgChart1"/>
    <dgm:cxn modelId="{3CC99030-9ECB-48B1-B986-68A011E3776B}" srcId="{B60670D0-D430-426B-8601-E323BA968FEF}" destId="{60723EDF-0618-4BC9-894E-A8D6D71EA1CB}" srcOrd="0" destOrd="0" parTransId="{B79D7121-ED9E-4F25-80F9-58138C2F7389}" sibTransId="{12A519A0-D2A5-4565-BA76-6B160B143B25}"/>
    <dgm:cxn modelId="{0A8AE253-84D7-4223-88AC-33104628FE1D}" type="presOf" srcId="{5A6AF103-9CD6-4B2F-91A1-469E0FBAC23D}" destId="{3F7FF016-2188-406E-85B1-A0E8C11DAB1D}" srcOrd="0" destOrd="0" presId="urn:microsoft.com/office/officeart/2005/8/layout/orgChart1"/>
    <dgm:cxn modelId="{0B1DDB7C-2586-4B7E-BBB0-698ACD226922}" type="presOf" srcId="{06655944-F52D-4D79-AD64-9961D57640CA}" destId="{15EA0CF2-8538-4FFC-8F1B-DA7D81161342}" srcOrd="1" destOrd="0" presId="urn:microsoft.com/office/officeart/2005/8/layout/orgChart1"/>
    <dgm:cxn modelId="{4774DD3F-4EB8-4344-B6EE-6A93889F42F8}" type="presOf" srcId="{B375F726-A656-42DD-A5C5-767DD9363723}" destId="{8D08A3AB-7D40-4590-8974-B8598AC65201}" srcOrd="1" destOrd="0" presId="urn:microsoft.com/office/officeart/2005/8/layout/orgChart1"/>
    <dgm:cxn modelId="{F97BA37A-5430-4F9C-B235-70573428E5D8}" srcId="{991903C0-793D-4E63-BDB7-791F17B7C5FD}" destId="{5D61AF46-570F-47C4-A84A-65C73F9C8B21}" srcOrd="1" destOrd="0" parTransId="{43512185-8EA9-444B-9295-8192BCDA0086}" sibTransId="{53C23D58-AD6F-4646-BB25-6D8F5D576E6C}"/>
    <dgm:cxn modelId="{5B2FBB35-A08B-442D-88B2-33E03DC7C012}" type="presOf" srcId="{E82D698A-2170-4CCB-8230-F18CF6F7C4FB}" destId="{AE74FAD4-9FF0-464A-AC2D-2C57EA08AD97}" srcOrd="0" destOrd="0" presId="urn:microsoft.com/office/officeart/2005/8/layout/orgChart1"/>
    <dgm:cxn modelId="{5D1A6613-0C3B-49C1-B68C-0928EC010F46}" srcId="{991903C0-793D-4E63-BDB7-791F17B7C5FD}" destId="{A152CB0B-4447-4DF0-8F4B-CA7510FC39EC}" srcOrd="0" destOrd="0" parTransId="{E82D698A-2170-4CCB-8230-F18CF6F7C4FB}" sibTransId="{EE13EB2A-6399-48AF-8352-E857E1463EC6}"/>
    <dgm:cxn modelId="{EEB5512A-E0FE-4F3C-AA7F-88D8BCE3CB2C}" srcId="{7948A32D-F72B-478E-9158-2866E2F5DF48}" destId="{E08B7DFF-412B-4D85-963C-613DD1841AD3}" srcOrd="1" destOrd="0" parTransId="{6187100E-B830-497E-B092-FCF01A3FE049}" sibTransId="{CD924C1A-A936-432B-A7E7-411AD09B5469}"/>
    <dgm:cxn modelId="{20F4DE14-1DFD-4C18-BA9F-07F0442735FA}" type="presOf" srcId="{9C75B6A8-1909-432E-949A-EEB3DE247A1F}" destId="{4C283BD0-AD86-4E09-B9A8-A60B741414E7}" srcOrd="1" destOrd="0" presId="urn:microsoft.com/office/officeart/2005/8/layout/orgChart1"/>
    <dgm:cxn modelId="{413EF107-F795-4811-B856-70751DDE8E73}" type="presOf" srcId="{645172CD-1FDC-45E1-8A25-91D485A3E5F5}" destId="{C3CBCCD8-A56A-4073-A384-FF07D808AF39}" srcOrd="1" destOrd="0" presId="urn:microsoft.com/office/officeart/2005/8/layout/orgChart1"/>
    <dgm:cxn modelId="{B696432E-D4B2-49C3-80CB-68623BF869F6}" type="presOf" srcId="{60723EDF-0618-4BC9-894E-A8D6D71EA1CB}" destId="{6526B5B2-713A-4585-BE38-6FE10018EC9F}" srcOrd="1" destOrd="0" presId="urn:microsoft.com/office/officeart/2005/8/layout/orgChart1"/>
    <dgm:cxn modelId="{084359B5-F7EB-4813-B269-CE648F189066}" type="presOf" srcId="{7948A32D-F72B-478E-9158-2866E2F5DF48}" destId="{2B178121-EA4D-4097-99A1-7A07B021130B}" srcOrd="1" destOrd="0" presId="urn:microsoft.com/office/officeart/2005/8/layout/orgChart1"/>
    <dgm:cxn modelId="{DF8EF4BD-22D1-4A79-B5C0-F06C410CC404}" type="presOf" srcId="{FA58559B-973D-4F03-B004-3D6E99FE9543}" destId="{D9BB1484-BB8C-4B17-9C7F-5ACCA05E9233}" srcOrd="0" destOrd="0" presId="urn:microsoft.com/office/officeart/2005/8/layout/orgChart1"/>
    <dgm:cxn modelId="{1218947E-5F59-42F2-BDA8-5A3CC68C1B44}" type="presOf" srcId="{90129AC2-C49E-4CE3-8FC5-1C4E4B2ED4A2}" destId="{3FD40D99-0F31-4629-92F2-814270C55ADD}" srcOrd="1" destOrd="0" presId="urn:microsoft.com/office/officeart/2005/8/layout/orgChart1"/>
    <dgm:cxn modelId="{A2E749BD-5347-4106-8C4C-644E4A1579B6}" srcId="{B60670D0-D430-426B-8601-E323BA968FEF}" destId="{645172CD-1FDC-45E1-8A25-91D485A3E5F5}" srcOrd="2" destOrd="0" parTransId="{F91E7DF9-A2A7-42E0-B4D9-7021AF204A65}" sibTransId="{104A14CE-FFC5-44FB-9827-4F26CD62281B}"/>
    <dgm:cxn modelId="{D0C1A077-5915-479A-93B3-8BDFDEC5CDF1}" srcId="{FA58559B-973D-4F03-B004-3D6E99FE9543}" destId="{7948A32D-F72B-478E-9158-2866E2F5DF48}" srcOrd="0" destOrd="0" parTransId="{559DCDF1-196D-4C6F-AC1C-376F74F804CB}" sibTransId="{BC8ED300-1DB8-434A-BCB6-9522C030E904}"/>
    <dgm:cxn modelId="{736672D1-EAD6-44A7-B19E-9EFB41D7C573}" type="presOf" srcId="{92D302AE-6973-4E22-905F-9CBC0610FDF6}" destId="{103B057E-49A3-4BFB-8582-51D4194121C9}" srcOrd="0" destOrd="0" presId="urn:microsoft.com/office/officeart/2005/8/layout/orgChart1"/>
    <dgm:cxn modelId="{803BD1C9-814F-4A72-B2EF-CBCFD1D11594}" type="presOf" srcId="{AECE4C6F-45B4-4189-A360-49CDDBD716E9}" destId="{D661CB6C-07B8-4400-9E64-A5E90ED58AC1}" srcOrd="1" destOrd="0" presId="urn:microsoft.com/office/officeart/2005/8/layout/orgChart1"/>
    <dgm:cxn modelId="{FED36EF1-2A30-4220-A19E-61994E7BB6FA}" type="presOf" srcId="{4D6D23F4-3D13-4E31-A108-1B2B5AB3575F}" destId="{2E9B8A0E-DF15-4E63-B4E3-EB4AA696E906}" srcOrd="1" destOrd="0" presId="urn:microsoft.com/office/officeart/2005/8/layout/orgChart1"/>
    <dgm:cxn modelId="{D271F2BB-D9C6-4BC1-A8EA-A4727E60450E}" type="presOf" srcId="{FB981814-CE24-49B1-B70F-0BC607006318}" destId="{FF4ABC7C-4F12-4C7C-AF92-59BB5D1130F8}" srcOrd="0" destOrd="0" presId="urn:microsoft.com/office/officeart/2005/8/layout/orgChart1"/>
    <dgm:cxn modelId="{11FF3CA9-46F9-4E31-8858-2539786C99E1}" type="presOf" srcId="{38F2C4AF-38D7-4892-97A9-35B63806F8E7}" destId="{6674DDB6-DD99-4188-A788-B2874EFCB6A4}" srcOrd="1" destOrd="0" presId="urn:microsoft.com/office/officeart/2005/8/layout/orgChart1"/>
    <dgm:cxn modelId="{AC3C7BF0-9C79-45F4-B5C4-F2F400ACEDEA}" type="presOf" srcId="{5D61AF46-570F-47C4-A84A-65C73F9C8B21}" destId="{7740E372-8208-44AC-8226-2B9A4DA170B5}" srcOrd="1" destOrd="0" presId="urn:microsoft.com/office/officeart/2005/8/layout/orgChart1"/>
    <dgm:cxn modelId="{4FA901E5-3ED0-4A84-AE6F-25393DDA0F85}" srcId="{B375F726-A656-42DD-A5C5-767DD9363723}" destId="{06655944-F52D-4D79-AD64-9961D57640CA}" srcOrd="1" destOrd="0" parTransId="{AEA3684F-F11B-43E6-82AF-B4630D390D71}" sibTransId="{08F92C4B-3B1A-4FBE-9B01-9EEFAB8EAB4B}"/>
    <dgm:cxn modelId="{1F9933F9-EB20-47A9-A2DE-DE0ECB325D61}" type="presOf" srcId="{90129AC2-C49E-4CE3-8FC5-1C4E4B2ED4A2}" destId="{B1ADBAAB-9E0B-4B08-B46A-5DE25D2B46ED}" srcOrd="0" destOrd="0" presId="urn:microsoft.com/office/officeart/2005/8/layout/orgChart1"/>
    <dgm:cxn modelId="{33BD088E-0FDF-4237-9558-282685D8E824}" type="presOf" srcId="{4F85EEDD-D98E-4CF5-B7E8-59AC8BC3F007}" destId="{C809B3EF-7059-4779-9DDE-439E87BDE925}" srcOrd="0" destOrd="0" presId="urn:microsoft.com/office/officeart/2005/8/layout/orgChart1"/>
    <dgm:cxn modelId="{F4A9730D-B424-4CA9-8081-CF8300356981}" type="presOf" srcId="{E08B7DFF-412B-4D85-963C-613DD1841AD3}" destId="{FA8C0FF4-49C9-40BD-AD74-B4679D8DF6C1}" srcOrd="1" destOrd="0" presId="urn:microsoft.com/office/officeart/2005/8/layout/orgChart1"/>
    <dgm:cxn modelId="{40A79ECC-8258-4A4A-B25A-6B8C3D0BE89E}" srcId="{90129AC2-C49E-4CE3-8FC5-1C4E4B2ED4A2}" destId="{991903C0-793D-4E63-BDB7-791F17B7C5FD}" srcOrd="2" destOrd="0" parTransId="{62163410-F7B7-4034-AB3B-A9F121768577}" sibTransId="{F1C7A610-78D0-4D8B-88D6-F938BC5D8040}"/>
    <dgm:cxn modelId="{C7275D07-E878-4600-B3A2-FA5D899885A7}" type="presOf" srcId="{C396D066-78A4-4C2D-AC1D-6B31D6D7926F}" destId="{840DD15D-AAF1-4E7B-B81B-1586E20560A2}" srcOrd="0" destOrd="0" presId="urn:microsoft.com/office/officeart/2005/8/layout/orgChart1"/>
    <dgm:cxn modelId="{8582C469-BECA-4DCD-B9CB-A0849784077E}" type="presOf" srcId="{7948A32D-F72B-478E-9158-2866E2F5DF48}" destId="{989D152B-E4A3-40C1-8128-3B3D6ECA4A5F}" srcOrd="0" destOrd="0" presId="urn:microsoft.com/office/officeart/2005/8/layout/orgChart1"/>
    <dgm:cxn modelId="{A9892010-A09A-4775-94B9-CFCD1BA2BA87}" type="presOf" srcId="{A152CB0B-4447-4DF0-8F4B-CA7510FC39EC}" destId="{96DB7E92-D591-4FF1-800F-266EA728EC2B}" srcOrd="0" destOrd="0" presId="urn:microsoft.com/office/officeart/2005/8/layout/orgChart1"/>
    <dgm:cxn modelId="{E96F9BF1-6910-4E0A-9726-FEB426D55283}" type="presOf" srcId="{F91E7DF9-A2A7-42E0-B4D9-7021AF204A65}" destId="{8FDD9341-A351-4264-97B1-AD70C561644E}" srcOrd="0" destOrd="0" presId="urn:microsoft.com/office/officeart/2005/8/layout/orgChart1"/>
    <dgm:cxn modelId="{47BCC8F6-FA34-405F-8661-71F1CA8C6AB6}" srcId="{FA58559B-973D-4F03-B004-3D6E99FE9543}" destId="{90129AC2-C49E-4CE3-8FC5-1C4E4B2ED4A2}" srcOrd="1" destOrd="0" parTransId="{DB09F9D6-7A99-4D2C-B3F7-C4D72FD4695C}" sibTransId="{28B73684-BBDA-4FC2-AFDA-321EC6E715A1}"/>
    <dgm:cxn modelId="{226839FA-B7E2-4362-9352-E1AE6112563F}" srcId="{E08B7DFF-412B-4D85-963C-613DD1841AD3}" destId="{FB981814-CE24-49B1-B70F-0BC607006318}" srcOrd="0" destOrd="0" parTransId="{A038F11E-4A1D-47DC-A6E3-73EC78902992}" sibTransId="{1969B578-6A1B-42EB-9EA1-D360F19997E4}"/>
    <dgm:cxn modelId="{9C96DF4A-1E5B-4BF9-A955-D0C2439B24E0}" srcId="{7948A32D-F72B-478E-9158-2866E2F5DF48}" destId="{B9BF83C6-216E-44D6-ADE9-3C46F4CE36B2}" srcOrd="0" destOrd="0" parTransId="{F526DBD8-0BC0-40F4-904E-EF606BE4B8F2}" sibTransId="{DB39DC95-03BA-4C86-B98E-959A3BD5FF2B}"/>
    <dgm:cxn modelId="{CB230348-F536-4062-A627-28C434F4C29C}" type="presOf" srcId="{A152CB0B-4447-4DF0-8F4B-CA7510FC39EC}" destId="{F3101A7C-DCB2-4B18-80E9-AADBAF4B2415}" srcOrd="1" destOrd="0" presId="urn:microsoft.com/office/officeart/2005/8/layout/orgChart1"/>
    <dgm:cxn modelId="{71A28594-7B17-4A97-AD23-4850ABF706EC}" srcId="{B60670D0-D430-426B-8601-E323BA968FEF}" destId="{38F2C4AF-38D7-4892-97A9-35B63806F8E7}" srcOrd="1" destOrd="0" parTransId="{FA265E43-0E9F-4401-85C3-04FAEA993F95}" sibTransId="{55E2EA8E-983A-43D5-9B0D-7DAE577B0280}"/>
    <dgm:cxn modelId="{D3861195-F678-47C0-9869-AAEC69FF7174}" srcId="{90129AC2-C49E-4CE3-8FC5-1C4E4B2ED4A2}" destId="{B60670D0-D430-426B-8601-E323BA968FEF}" srcOrd="1" destOrd="0" parTransId="{5A6AF103-9CD6-4B2F-91A1-469E0FBAC23D}" sibTransId="{E20AB79B-D0E7-4602-A709-799B7E3F370E}"/>
    <dgm:cxn modelId="{D6F533FB-C23B-4C49-887C-F25FAB7A4D40}" type="presOf" srcId="{AEA3684F-F11B-43E6-82AF-B4630D390D71}" destId="{647230DE-C197-4D73-A8ED-DCF95B7A9EFD}" srcOrd="0" destOrd="0" presId="urn:microsoft.com/office/officeart/2005/8/layout/orgChart1"/>
    <dgm:cxn modelId="{0462D26B-5367-4CA7-AF1D-0F90752C613F}" type="presOf" srcId="{38F2C4AF-38D7-4892-97A9-35B63806F8E7}" destId="{8B9FD841-BD1A-4390-ABBE-A4DAFFAA5F17}" srcOrd="0" destOrd="0" presId="urn:microsoft.com/office/officeart/2005/8/layout/orgChart1"/>
    <dgm:cxn modelId="{0117AF55-425D-4AA2-B939-64F96A501A58}" type="presOf" srcId="{B375F726-A656-42DD-A5C5-767DD9363723}" destId="{A066EA88-8DD0-465B-8509-6AC4F588BEA8}" srcOrd="0" destOrd="0" presId="urn:microsoft.com/office/officeart/2005/8/layout/orgChart1"/>
    <dgm:cxn modelId="{0757C677-58DC-4F8F-B8B8-230D4C020263}" type="presOf" srcId="{9EFD6206-E9A8-4F78-A074-CC3F44527DCD}" destId="{05E8DA22-E352-428A-AAB3-160A3A29F53E}" srcOrd="0" destOrd="0" presId="urn:microsoft.com/office/officeart/2005/8/layout/orgChart1"/>
    <dgm:cxn modelId="{EC247830-55B0-4297-BFF7-6DA13CB0A503}" type="presOf" srcId="{F526DBD8-0BC0-40F4-904E-EF606BE4B8F2}" destId="{D1E3BBA2-E0FD-4382-9997-DEA1714FF1F9}" srcOrd="0" destOrd="0" presId="urn:microsoft.com/office/officeart/2005/8/layout/orgChart1"/>
    <dgm:cxn modelId="{FC3FF805-8C9E-45EC-8DE2-0B0BA71FDFDE}" type="presOf" srcId="{43512185-8EA9-444B-9295-8192BCDA0086}" destId="{643E8B06-7F2C-43ED-B078-6C64083736E4}" srcOrd="0" destOrd="0" presId="urn:microsoft.com/office/officeart/2005/8/layout/orgChart1"/>
    <dgm:cxn modelId="{C7C3ED1D-9606-4DD7-A5D7-7DA8BDC347CF}" type="presOf" srcId="{C396D066-78A4-4C2D-AC1D-6B31D6D7926F}" destId="{A5BFA3B5-96B8-4BA8-896A-A3D8B09B9878}" srcOrd="1" destOrd="0" presId="urn:microsoft.com/office/officeart/2005/8/layout/orgChart1"/>
    <dgm:cxn modelId="{203EB63C-4417-42A5-A74D-422D71B1AD34}" type="presOf" srcId="{62163410-F7B7-4034-AB3B-A9F121768577}" destId="{F4EC773A-2BA5-4842-AED1-9F30DDA2DF0C}" srcOrd="0" destOrd="0" presId="urn:microsoft.com/office/officeart/2005/8/layout/orgChart1"/>
    <dgm:cxn modelId="{8BDA9A40-0B2F-4931-8916-D7AFDC35D733}" type="presOf" srcId="{D896D13F-8E81-4B12-8BEA-167B00843F2F}" destId="{26858895-1C57-411F-9D70-61B6F11ACE9D}" srcOrd="0" destOrd="0" presId="urn:microsoft.com/office/officeart/2005/8/layout/orgChart1"/>
    <dgm:cxn modelId="{13337586-79EB-42B4-A5DC-F46000E9AE2E}" type="presOf" srcId="{B60670D0-D430-426B-8601-E323BA968FEF}" destId="{8A5217C3-D7E1-494B-BC06-172DD997BA84}" srcOrd="1" destOrd="0" presId="urn:microsoft.com/office/officeart/2005/8/layout/orgChart1"/>
    <dgm:cxn modelId="{3516BABA-63FC-4122-8F79-D6CD84242C6D}" type="presOf" srcId="{645172CD-1FDC-45E1-8A25-91D485A3E5F5}" destId="{8888A259-8CA8-4FEA-AADB-F6F7D8DBFEB2}" srcOrd="0" destOrd="0" presId="urn:microsoft.com/office/officeart/2005/8/layout/orgChart1"/>
    <dgm:cxn modelId="{1CB377C3-4368-40B6-865E-C4F94F8E84D4}" srcId="{B375F726-A656-42DD-A5C5-767DD9363723}" destId="{4D6D23F4-3D13-4E31-A108-1B2B5AB3575F}" srcOrd="0" destOrd="0" parTransId="{9EFD6206-E9A8-4F78-A074-CC3F44527DCD}" sibTransId="{A60FB13D-3064-4902-86A3-AC5A14BB0AF4}"/>
    <dgm:cxn modelId="{C32B221F-9FFA-4332-A13D-A7C40F5E818A}" type="presOf" srcId="{CA1E8117-4B8F-41D5-A78D-0F57111E6635}" destId="{20B6309C-7BC3-4586-8185-C11E32166494}" srcOrd="0" destOrd="0" presId="urn:microsoft.com/office/officeart/2005/8/layout/orgChart1"/>
    <dgm:cxn modelId="{59FB19D0-EFF8-4AB5-B051-DD56D1E8BD4C}" type="presOf" srcId="{B9BF83C6-216E-44D6-ADE9-3C46F4CE36B2}" destId="{2CA38C8D-3E09-47B0-87E5-24C3B6EEC48D}" srcOrd="0" destOrd="0" presId="urn:microsoft.com/office/officeart/2005/8/layout/orgChart1"/>
    <dgm:cxn modelId="{8A64F0EE-2B61-4319-9769-7C960CB5F37B}" type="presOf" srcId="{A038F11E-4A1D-47DC-A6E3-73EC78902992}" destId="{23B8D3B7-D28D-4125-B454-8D8FC1DA7ABC}" srcOrd="0" destOrd="0" presId="urn:microsoft.com/office/officeart/2005/8/layout/orgChart1"/>
    <dgm:cxn modelId="{05695088-E7A2-47B9-B060-6DB7E458AD8D}" type="presOf" srcId="{B79D7121-ED9E-4F25-80F9-58138C2F7389}" destId="{345B47BB-C1B8-4661-91BB-4563A9112C83}" srcOrd="0" destOrd="0" presId="urn:microsoft.com/office/officeart/2005/8/layout/orgChart1"/>
    <dgm:cxn modelId="{7366EC5A-87C8-4A46-96FF-7FB3B083A445}" type="presOf" srcId="{06655944-F52D-4D79-AD64-9961D57640CA}" destId="{2920D3C2-E9E8-4202-9774-AC349F976E65}" srcOrd="0" destOrd="0" presId="urn:microsoft.com/office/officeart/2005/8/layout/orgChart1"/>
    <dgm:cxn modelId="{4274BAC1-CCAE-40E3-9013-9FAC1822A4D5}" type="presParOf" srcId="{D9BB1484-BB8C-4B17-9C7F-5ACCA05E9233}" destId="{F11E7B37-7E79-4216-8F7B-F4D30D76A0C6}" srcOrd="0" destOrd="0" presId="urn:microsoft.com/office/officeart/2005/8/layout/orgChart1"/>
    <dgm:cxn modelId="{BDC56FC8-3D89-4BF3-9004-AE67E30BF68A}" type="presParOf" srcId="{F11E7B37-7E79-4216-8F7B-F4D30D76A0C6}" destId="{7DC0D39D-9812-49C2-B8B8-6FF1B9B169DE}" srcOrd="0" destOrd="0" presId="urn:microsoft.com/office/officeart/2005/8/layout/orgChart1"/>
    <dgm:cxn modelId="{C277621C-C84F-4E11-9480-70305B0FCA23}" type="presParOf" srcId="{7DC0D39D-9812-49C2-B8B8-6FF1B9B169DE}" destId="{989D152B-E4A3-40C1-8128-3B3D6ECA4A5F}" srcOrd="0" destOrd="0" presId="urn:microsoft.com/office/officeart/2005/8/layout/orgChart1"/>
    <dgm:cxn modelId="{22301B3E-FA71-4F89-9017-08389981909D}" type="presParOf" srcId="{7DC0D39D-9812-49C2-B8B8-6FF1B9B169DE}" destId="{2B178121-EA4D-4097-99A1-7A07B021130B}" srcOrd="1" destOrd="0" presId="urn:microsoft.com/office/officeart/2005/8/layout/orgChart1"/>
    <dgm:cxn modelId="{B7BA2FB4-1079-4324-BAE8-32F670695FBC}" type="presParOf" srcId="{F11E7B37-7E79-4216-8F7B-F4D30D76A0C6}" destId="{6F7D04E0-C58B-4CA4-B872-BD1848FBFE91}" srcOrd="1" destOrd="0" presId="urn:microsoft.com/office/officeart/2005/8/layout/orgChart1"/>
    <dgm:cxn modelId="{012A35DB-C73C-44AE-B90D-6395D253E085}" type="presParOf" srcId="{6F7D04E0-C58B-4CA4-B872-BD1848FBFE91}" destId="{D1E3BBA2-E0FD-4382-9997-DEA1714FF1F9}" srcOrd="0" destOrd="0" presId="urn:microsoft.com/office/officeart/2005/8/layout/orgChart1"/>
    <dgm:cxn modelId="{EE079906-05CE-4706-B4E9-A450337022CC}" type="presParOf" srcId="{6F7D04E0-C58B-4CA4-B872-BD1848FBFE91}" destId="{C6CED951-F3E7-4A89-B5C2-3E014B7AEC6D}" srcOrd="1" destOrd="0" presId="urn:microsoft.com/office/officeart/2005/8/layout/orgChart1"/>
    <dgm:cxn modelId="{0315E6B9-C07C-4EB2-945E-CD112AD7D25B}" type="presParOf" srcId="{C6CED951-F3E7-4A89-B5C2-3E014B7AEC6D}" destId="{36719B62-0B12-4914-BEE2-F9E96F30E66D}" srcOrd="0" destOrd="0" presId="urn:microsoft.com/office/officeart/2005/8/layout/orgChart1"/>
    <dgm:cxn modelId="{E9ED2B20-1C57-417E-9B98-F8F56497253E}" type="presParOf" srcId="{36719B62-0B12-4914-BEE2-F9E96F30E66D}" destId="{2CA38C8D-3E09-47B0-87E5-24C3B6EEC48D}" srcOrd="0" destOrd="0" presId="urn:microsoft.com/office/officeart/2005/8/layout/orgChart1"/>
    <dgm:cxn modelId="{D02FCA67-E3FE-42C7-9E30-1662E2063610}" type="presParOf" srcId="{36719B62-0B12-4914-BEE2-F9E96F30E66D}" destId="{ADB8BC6A-AE10-49E8-898D-2DB68877ED03}" srcOrd="1" destOrd="0" presId="urn:microsoft.com/office/officeart/2005/8/layout/orgChart1"/>
    <dgm:cxn modelId="{07E8F62A-07BC-4FAE-AA6F-4EA7C465183F}" type="presParOf" srcId="{C6CED951-F3E7-4A89-B5C2-3E014B7AEC6D}" destId="{4FAA464B-4350-4C27-A501-C40433A827A3}" srcOrd="1" destOrd="0" presId="urn:microsoft.com/office/officeart/2005/8/layout/orgChart1"/>
    <dgm:cxn modelId="{8CAB854F-8617-4573-A3DF-5ACBA3E2FC38}" type="presParOf" srcId="{4FAA464B-4350-4C27-A501-C40433A827A3}" destId="{20B6309C-7BC3-4586-8185-C11E32166494}" srcOrd="0" destOrd="0" presId="urn:microsoft.com/office/officeart/2005/8/layout/orgChart1"/>
    <dgm:cxn modelId="{403F1BCC-1742-4D55-A708-3DD910CF284B}" type="presParOf" srcId="{4FAA464B-4350-4C27-A501-C40433A827A3}" destId="{4B32E6F6-B684-4ACD-8556-EAE691F82129}" srcOrd="1" destOrd="0" presId="urn:microsoft.com/office/officeart/2005/8/layout/orgChart1"/>
    <dgm:cxn modelId="{C9538229-327E-4D97-BD3A-9FC1EFB791C0}" type="presParOf" srcId="{4B32E6F6-B684-4ACD-8556-EAE691F82129}" destId="{59C5F788-7C6A-46D8-8D70-61CA55D9546E}" srcOrd="0" destOrd="0" presId="urn:microsoft.com/office/officeart/2005/8/layout/orgChart1"/>
    <dgm:cxn modelId="{54052D0E-9C41-4F15-B40D-0C01779B37D3}" type="presParOf" srcId="{59C5F788-7C6A-46D8-8D70-61CA55D9546E}" destId="{840DD15D-AAF1-4E7B-B81B-1586E20560A2}" srcOrd="0" destOrd="0" presId="urn:microsoft.com/office/officeart/2005/8/layout/orgChart1"/>
    <dgm:cxn modelId="{46249B49-47C7-4B39-9BA1-D8F58A97E319}" type="presParOf" srcId="{59C5F788-7C6A-46D8-8D70-61CA55D9546E}" destId="{A5BFA3B5-96B8-4BA8-896A-A3D8B09B9878}" srcOrd="1" destOrd="0" presId="urn:microsoft.com/office/officeart/2005/8/layout/orgChart1"/>
    <dgm:cxn modelId="{0676A3CD-BE9F-42D4-B8CD-2865496F280C}" type="presParOf" srcId="{4B32E6F6-B684-4ACD-8556-EAE691F82129}" destId="{91173FA8-04D2-427B-8865-E8EA4FD1F1AD}" srcOrd="1" destOrd="0" presId="urn:microsoft.com/office/officeart/2005/8/layout/orgChart1"/>
    <dgm:cxn modelId="{1A4FDCC1-717C-4E69-A2BD-C5115CA2A3BF}" type="presParOf" srcId="{4B32E6F6-B684-4ACD-8556-EAE691F82129}" destId="{5A9B55A7-0A54-4418-97E9-EF762864AFE7}" srcOrd="2" destOrd="0" presId="urn:microsoft.com/office/officeart/2005/8/layout/orgChart1"/>
    <dgm:cxn modelId="{D0B06649-2DE7-4C9E-8C6A-8AF981257DA6}" type="presParOf" srcId="{4FAA464B-4350-4C27-A501-C40433A827A3}" destId="{26858895-1C57-411F-9D70-61B6F11ACE9D}" srcOrd="2" destOrd="0" presId="urn:microsoft.com/office/officeart/2005/8/layout/orgChart1"/>
    <dgm:cxn modelId="{8348F4DF-BA00-42EF-B4B8-44366DEB288E}" type="presParOf" srcId="{4FAA464B-4350-4C27-A501-C40433A827A3}" destId="{F48671F1-E1A9-4537-973F-5851672DB6BF}" srcOrd="3" destOrd="0" presId="urn:microsoft.com/office/officeart/2005/8/layout/orgChart1"/>
    <dgm:cxn modelId="{266A5DBA-9B8B-4AA6-8F7B-C54E097B4804}" type="presParOf" srcId="{F48671F1-E1A9-4537-973F-5851672DB6BF}" destId="{007635B4-7D19-4937-B885-BE66BCDF9681}" srcOrd="0" destOrd="0" presId="urn:microsoft.com/office/officeart/2005/8/layout/orgChart1"/>
    <dgm:cxn modelId="{FE15E8F1-B811-46F2-ABC9-D888EF3EDADF}" type="presParOf" srcId="{007635B4-7D19-4937-B885-BE66BCDF9681}" destId="{57339D76-D223-414B-836A-ED970C1E05B6}" srcOrd="0" destOrd="0" presId="urn:microsoft.com/office/officeart/2005/8/layout/orgChart1"/>
    <dgm:cxn modelId="{D3B95FE4-4A9A-4382-ABAE-F67540770200}" type="presParOf" srcId="{007635B4-7D19-4937-B885-BE66BCDF9681}" destId="{4C283BD0-AD86-4E09-B9A8-A60B741414E7}" srcOrd="1" destOrd="0" presId="urn:microsoft.com/office/officeart/2005/8/layout/orgChart1"/>
    <dgm:cxn modelId="{7C0124EB-0FDD-4027-BB7F-29DBE415A2F0}" type="presParOf" srcId="{F48671F1-E1A9-4537-973F-5851672DB6BF}" destId="{24C52B12-DAC4-4697-A173-08EC77139C33}" srcOrd="1" destOrd="0" presId="urn:microsoft.com/office/officeart/2005/8/layout/orgChart1"/>
    <dgm:cxn modelId="{783707AD-8F46-404E-ACBC-B8647A7B3337}" type="presParOf" srcId="{F48671F1-E1A9-4537-973F-5851672DB6BF}" destId="{5F94D1BE-4152-49BF-903C-F042A48FAFE7}" srcOrd="2" destOrd="0" presId="urn:microsoft.com/office/officeart/2005/8/layout/orgChart1"/>
    <dgm:cxn modelId="{73C4CCB9-F9D1-4463-B549-99A8ED8CF04F}" type="presParOf" srcId="{C6CED951-F3E7-4A89-B5C2-3E014B7AEC6D}" destId="{C577DA68-5518-44AB-A51E-AD5F2CAC2366}" srcOrd="2" destOrd="0" presId="urn:microsoft.com/office/officeart/2005/8/layout/orgChart1"/>
    <dgm:cxn modelId="{7897261C-5B02-43F4-85C1-515042E71F1C}" type="presParOf" srcId="{6F7D04E0-C58B-4CA4-B872-BD1848FBFE91}" destId="{8A4EC109-234E-4949-A780-C8803B894E95}" srcOrd="2" destOrd="0" presId="urn:microsoft.com/office/officeart/2005/8/layout/orgChart1"/>
    <dgm:cxn modelId="{A6EDE316-5BD7-4B0D-B3C1-E567961E996A}" type="presParOf" srcId="{6F7D04E0-C58B-4CA4-B872-BD1848FBFE91}" destId="{F4AEC5E8-9391-4573-A357-0F49D1710582}" srcOrd="3" destOrd="0" presId="urn:microsoft.com/office/officeart/2005/8/layout/orgChart1"/>
    <dgm:cxn modelId="{0F0D7A5E-9ABC-476F-8C9F-456AF551B6FD}" type="presParOf" srcId="{F4AEC5E8-9391-4573-A357-0F49D1710582}" destId="{52799A5A-5FD3-4036-BA2F-59BB0F08BA34}" srcOrd="0" destOrd="0" presId="urn:microsoft.com/office/officeart/2005/8/layout/orgChart1"/>
    <dgm:cxn modelId="{4382C1DB-AB63-42B5-AEC3-C682DCCDA7B0}" type="presParOf" srcId="{52799A5A-5FD3-4036-BA2F-59BB0F08BA34}" destId="{ED297CAE-7086-44FF-9D29-EA8BFBF01AC9}" srcOrd="0" destOrd="0" presId="urn:microsoft.com/office/officeart/2005/8/layout/orgChart1"/>
    <dgm:cxn modelId="{98D9F537-7DE1-4124-8D04-69F3F9F70BFD}" type="presParOf" srcId="{52799A5A-5FD3-4036-BA2F-59BB0F08BA34}" destId="{FA8C0FF4-49C9-40BD-AD74-B4679D8DF6C1}" srcOrd="1" destOrd="0" presId="urn:microsoft.com/office/officeart/2005/8/layout/orgChart1"/>
    <dgm:cxn modelId="{F6C4B6A8-9A0A-4C87-94D6-01F0D6F0EA33}" type="presParOf" srcId="{F4AEC5E8-9391-4573-A357-0F49D1710582}" destId="{BD47100D-4DC4-4A7F-8A1A-DCCB9585DEAD}" srcOrd="1" destOrd="0" presId="urn:microsoft.com/office/officeart/2005/8/layout/orgChart1"/>
    <dgm:cxn modelId="{B4CF5000-1592-4B1C-AD0B-F7BAE1DE8DA7}" type="presParOf" srcId="{BD47100D-4DC4-4A7F-8A1A-DCCB9585DEAD}" destId="{23B8D3B7-D28D-4125-B454-8D8FC1DA7ABC}" srcOrd="0" destOrd="0" presId="urn:microsoft.com/office/officeart/2005/8/layout/orgChart1"/>
    <dgm:cxn modelId="{BD83931D-470F-412A-B84F-B1F8A2B3810C}" type="presParOf" srcId="{BD47100D-4DC4-4A7F-8A1A-DCCB9585DEAD}" destId="{E22FCF6A-F8CE-4450-AF6A-964F465C34E9}" srcOrd="1" destOrd="0" presId="urn:microsoft.com/office/officeart/2005/8/layout/orgChart1"/>
    <dgm:cxn modelId="{89D595E8-5A13-40BA-BF24-CF57147D4D99}" type="presParOf" srcId="{E22FCF6A-F8CE-4450-AF6A-964F465C34E9}" destId="{BFE35FA5-C71F-4F47-9200-829A774A958D}" srcOrd="0" destOrd="0" presId="urn:microsoft.com/office/officeart/2005/8/layout/orgChart1"/>
    <dgm:cxn modelId="{C6E1150F-4784-4D55-8CA7-26A7570381CF}" type="presParOf" srcId="{BFE35FA5-C71F-4F47-9200-829A774A958D}" destId="{FF4ABC7C-4F12-4C7C-AF92-59BB5D1130F8}" srcOrd="0" destOrd="0" presId="urn:microsoft.com/office/officeart/2005/8/layout/orgChart1"/>
    <dgm:cxn modelId="{0ADD5022-0A78-4808-81FF-EB710576D38E}" type="presParOf" srcId="{BFE35FA5-C71F-4F47-9200-829A774A958D}" destId="{9732F021-F1C1-4E9A-B0DD-2DC5FB0DB5EC}" srcOrd="1" destOrd="0" presId="urn:microsoft.com/office/officeart/2005/8/layout/orgChart1"/>
    <dgm:cxn modelId="{B2D55ECA-7EBB-45F4-85ED-2B4B2EB8D622}" type="presParOf" srcId="{E22FCF6A-F8CE-4450-AF6A-964F465C34E9}" destId="{8471833B-AAD4-4E72-A178-A6B7C3E74E25}" srcOrd="1" destOrd="0" presId="urn:microsoft.com/office/officeart/2005/8/layout/orgChart1"/>
    <dgm:cxn modelId="{A48551D9-5616-4B73-BACF-A5C5D004EDE9}" type="presParOf" srcId="{E22FCF6A-F8CE-4450-AF6A-964F465C34E9}" destId="{34136231-C2DC-45D0-8DCD-7E126B54449B}" srcOrd="2" destOrd="0" presId="urn:microsoft.com/office/officeart/2005/8/layout/orgChart1"/>
    <dgm:cxn modelId="{9B81BF76-A52C-434E-B597-D5203AF0A3E8}" type="presParOf" srcId="{F4AEC5E8-9391-4573-A357-0F49D1710582}" destId="{DF29C252-903F-4779-93B5-A7A5BAB15306}" srcOrd="2" destOrd="0" presId="urn:microsoft.com/office/officeart/2005/8/layout/orgChart1"/>
    <dgm:cxn modelId="{0B2BCB54-EC37-434F-BF21-6A809A39C68E}" type="presParOf" srcId="{F11E7B37-7E79-4216-8F7B-F4D30D76A0C6}" destId="{AAE4F6E0-8D0D-45BF-806E-14CDC08D2856}" srcOrd="2" destOrd="0" presId="urn:microsoft.com/office/officeart/2005/8/layout/orgChart1"/>
    <dgm:cxn modelId="{8987D9F0-AA6B-4DFD-8A9B-EF2A6E030AEB}" type="presParOf" srcId="{D9BB1484-BB8C-4B17-9C7F-5ACCA05E9233}" destId="{36607F27-98DD-4BB2-898F-B0165AE98AD3}" srcOrd="1" destOrd="0" presId="urn:microsoft.com/office/officeart/2005/8/layout/orgChart1"/>
    <dgm:cxn modelId="{DCAA9D7F-ECD9-402A-A5B5-A0FB23B19C60}" type="presParOf" srcId="{36607F27-98DD-4BB2-898F-B0165AE98AD3}" destId="{D2FB9AB6-4149-4267-9F72-BA050D55229D}" srcOrd="0" destOrd="0" presId="urn:microsoft.com/office/officeart/2005/8/layout/orgChart1"/>
    <dgm:cxn modelId="{EBB70C04-0497-432D-BD56-9319230BDF94}" type="presParOf" srcId="{D2FB9AB6-4149-4267-9F72-BA050D55229D}" destId="{B1ADBAAB-9E0B-4B08-B46A-5DE25D2B46ED}" srcOrd="0" destOrd="0" presId="urn:microsoft.com/office/officeart/2005/8/layout/orgChart1"/>
    <dgm:cxn modelId="{46188594-5F3A-45ED-A60E-22E5C5A035B4}" type="presParOf" srcId="{D2FB9AB6-4149-4267-9F72-BA050D55229D}" destId="{3FD40D99-0F31-4629-92F2-814270C55ADD}" srcOrd="1" destOrd="0" presId="urn:microsoft.com/office/officeart/2005/8/layout/orgChart1"/>
    <dgm:cxn modelId="{A121EAAB-2FC7-45FB-A535-6598C62B5FED}" type="presParOf" srcId="{36607F27-98DD-4BB2-898F-B0165AE98AD3}" destId="{4E21395E-6209-4451-AB2B-B7CCC6FFAB37}" srcOrd="1" destOrd="0" presId="urn:microsoft.com/office/officeart/2005/8/layout/orgChart1"/>
    <dgm:cxn modelId="{1FA9FB91-5814-4B4B-A2AB-DB7C991C3C8C}" type="presParOf" srcId="{4E21395E-6209-4451-AB2B-B7CCC6FFAB37}" destId="{C809B3EF-7059-4779-9DDE-439E87BDE925}" srcOrd="0" destOrd="0" presId="urn:microsoft.com/office/officeart/2005/8/layout/orgChart1"/>
    <dgm:cxn modelId="{9F148C21-66AE-40B0-AC3D-6608DABA114A}" type="presParOf" srcId="{4E21395E-6209-4451-AB2B-B7CCC6FFAB37}" destId="{3F4CF05B-6C62-4284-AC79-C853AF37D877}" srcOrd="1" destOrd="0" presId="urn:microsoft.com/office/officeart/2005/8/layout/orgChart1"/>
    <dgm:cxn modelId="{9D938899-1F29-49AB-A886-0858E4876ED3}" type="presParOf" srcId="{3F4CF05B-6C62-4284-AC79-C853AF37D877}" destId="{B2C7DEF3-9768-4DC3-B24F-1EB3A85408AC}" srcOrd="0" destOrd="0" presId="urn:microsoft.com/office/officeart/2005/8/layout/orgChart1"/>
    <dgm:cxn modelId="{9BC963DF-6C0D-4057-BEE6-000146B0E255}" type="presParOf" srcId="{B2C7DEF3-9768-4DC3-B24F-1EB3A85408AC}" destId="{A066EA88-8DD0-465B-8509-6AC4F588BEA8}" srcOrd="0" destOrd="0" presId="urn:microsoft.com/office/officeart/2005/8/layout/orgChart1"/>
    <dgm:cxn modelId="{5A8CB17F-2C11-470F-B45E-ABF949129638}" type="presParOf" srcId="{B2C7DEF3-9768-4DC3-B24F-1EB3A85408AC}" destId="{8D08A3AB-7D40-4590-8974-B8598AC65201}" srcOrd="1" destOrd="0" presId="urn:microsoft.com/office/officeart/2005/8/layout/orgChart1"/>
    <dgm:cxn modelId="{BD654EA1-E34C-4B41-9E71-7B4944596B81}" type="presParOf" srcId="{3F4CF05B-6C62-4284-AC79-C853AF37D877}" destId="{18FE3906-C129-4A52-B7C5-8D8E53808A7F}" srcOrd="1" destOrd="0" presId="urn:microsoft.com/office/officeart/2005/8/layout/orgChart1"/>
    <dgm:cxn modelId="{BBF763BD-ADD6-4461-ACBB-1B7C3266DC8D}" type="presParOf" srcId="{18FE3906-C129-4A52-B7C5-8D8E53808A7F}" destId="{05E8DA22-E352-428A-AAB3-160A3A29F53E}" srcOrd="0" destOrd="0" presId="urn:microsoft.com/office/officeart/2005/8/layout/orgChart1"/>
    <dgm:cxn modelId="{540F84A8-58DE-4C33-AACF-3C102984AE18}" type="presParOf" srcId="{18FE3906-C129-4A52-B7C5-8D8E53808A7F}" destId="{3957A038-F94F-46A2-B32E-E1DFCD2CEF46}" srcOrd="1" destOrd="0" presId="urn:microsoft.com/office/officeart/2005/8/layout/orgChart1"/>
    <dgm:cxn modelId="{F5B2DA03-EBB9-49F2-89EE-8B77D518B9B0}" type="presParOf" srcId="{3957A038-F94F-46A2-B32E-E1DFCD2CEF46}" destId="{97546D31-0491-4A8C-B0D5-E94124581CDA}" srcOrd="0" destOrd="0" presId="urn:microsoft.com/office/officeart/2005/8/layout/orgChart1"/>
    <dgm:cxn modelId="{589ACB77-3D76-43C5-9EEA-18C36BE8C095}" type="presParOf" srcId="{97546D31-0491-4A8C-B0D5-E94124581CDA}" destId="{03BC1B80-CF75-4EFD-8CE0-1CAF8BDD8CD8}" srcOrd="0" destOrd="0" presId="urn:microsoft.com/office/officeart/2005/8/layout/orgChart1"/>
    <dgm:cxn modelId="{A3242F81-0E0E-4425-9C03-888B6846F3A8}" type="presParOf" srcId="{97546D31-0491-4A8C-B0D5-E94124581CDA}" destId="{2E9B8A0E-DF15-4E63-B4E3-EB4AA696E906}" srcOrd="1" destOrd="0" presId="urn:microsoft.com/office/officeart/2005/8/layout/orgChart1"/>
    <dgm:cxn modelId="{C7CE70E1-4123-4B9B-A11E-994189985819}" type="presParOf" srcId="{3957A038-F94F-46A2-B32E-E1DFCD2CEF46}" destId="{94B2522F-D156-425F-8C87-DD63959C453B}" srcOrd="1" destOrd="0" presId="urn:microsoft.com/office/officeart/2005/8/layout/orgChart1"/>
    <dgm:cxn modelId="{E86F8327-0682-41CC-8B7A-179663382752}" type="presParOf" srcId="{3957A038-F94F-46A2-B32E-E1DFCD2CEF46}" destId="{1E869463-689B-441A-8615-2F19373F08F4}" srcOrd="2" destOrd="0" presId="urn:microsoft.com/office/officeart/2005/8/layout/orgChart1"/>
    <dgm:cxn modelId="{A8D6E6CF-FD9C-4C35-A099-ECE5A396741F}" type="presParOf" srcId="{18FE3906-C129-4A52-B7C5-8D8E53808A7F}" destId="{647230DE-C197-4D73-A8ED-DCF95B7A9EFD}" srcOrd="2" destOrd="0" presId="urn:microsoft.com/office/officeart/2005/8/layout/orgChart1"/>
    <dgm:cxn modelId="{90B1BEFF-F860-4882-8B27-3FE4572880F9}" type="presParOf" srcId="{18FE3906-C129-4A52-B7C5-8D8E53808A7F}" destId="{F4859A2D-3EE7-4756-B097-32F599F46EA0}" srcOrd="3" destOrd="0" presId="urn:microsoft.com/office/officeart/2005/8/layout/orgChart1"/>
    <dgm:cxn modelId="{662374D9-206F-49B5-A804-5C462B709F79}" type="presParOf" srcId="{F4859A2D-3EE7-4756-B097-32F599F46EA0}" destId="{5FF0AF29-0955-464C-A24F-9D9B9573408A}" srcOrd="0" destOrd="0" presId="urn:microsoft.com/office/officeart/2005/8/layout/orgChart1"/>
    <dgm:cxn modelId="{6518E1A5-0D04-4710-B140-7A65FCCF2114}" type="presParOf" srcId="{5FF0AF29-0955-464C-A24F-9D9B9573408A}" destId="{2920D3C2-E9E8-4202-9774-AC349F976E65}" srcOrd="0" destOrd="0" presId="urn:microsoft.com/office/officeart/2005/8/layout/orgChart1"/>
    <dgm:cxn modelId="{74F2DCF3-7090-4538-A427-1CD8F4792591}" type="presParOf" srcId="{5FF0AF29-0955-464C-A24F-9D9B9573408A}" destId="{15EA0CF2-8538-4FFC-8F1B-DA7D81161342}" srcOrd="1" destOrd="0" presId="urn:microsoft.com/office/officeart/2005/8/layout/orgChart1"/>
    <dgm:cxn modelId="{1E14AF72-4362-43F8-BE15-7E33EC3CD4E2}" type="presParOf" srcId="{F4859A2D-3EE7-4756-B097-32F599F46EA0}" destId="{CE357F50-6318-4903-AC88-6FB198BE96E9}" srcOrd="1" destOrd="0" presId="urn:microsoft.com/office/officeart/2005/8/layout/orgChart1"/>
    <dgm:cxn modelId="{C0984D41-2F75-4B8A-AF57-6026C6FAE5FA}" type="presParOf" srcId="{F4859A2D-3EE7-4756-B097-32F599F46EA0}" destId="{A4A49B5A-ABB1-491A-95FA-F45DFC9F7FBF}" srcOrd="2" destOrd="0" presId="urn:microsoft.com/office/officeart/2005/8/layout/orgChart1"/>
    <dgm:cxn modelId="{BCD1DFD5-EB8C-4E05-A425-D4D2244DFABE}" type="presParOf" srcId="{18FE3906-C129-4A52-B7C5-8D8E53808A7F}" destId="{103B057E-49A3-4BFB-8582-51D4194121C9}" srcOrd="4" destOrd="0" presId="urn:microsoft.com/office/officeart/2005/8/layout/orgChart1"/>
    <dgm:cxn modelId="{27106B8C-0464-450D-98BF-4447497E80F3}" type="presParOf" srcId="{18FE3906-C129-4A52-B7C5-8D8E53808A7F}" destId="{435B1CB1-D360-4649-8FB7-BB6281368C73}" srcOrd="5" destOrd="0" presId="urn:microsoft.com/office/officeart/2005/8/layout/orgChart1"/>
    <dgm:cxn modelId="{223C3A1E-020C-4CB0-B64A-F7E8F0316B80}" type="presParOf" srcId="{435B1CB1-D360-4649-8FB7-BB6281368C73}" destId="{9128E8A3-DC6B-423A-96BE-DB339DAB5BF7}" srcOrd="0" destOrd="0" presId="urn:microsoft.com/office/officeart/2005/8/layout/orgChart1"/>
    <dgm:cxn modelId="{8EA0F315-2E76-4E31-A70B-869DBA934F8D}" type="presParOf" srcId="{9128E8A3-DC6B-423A-96BE-DB339DAB5BF7}" destId="{842B4C86-0E0C-4D7F-AD8B-81C9379C6940}" srcOrd="0" destOrd="0" presId="urn:microsoft.com/office/officeart/2005/8/layout/orgChart1"/>
    <dgm:cxn modelId="{4F2843DE-D26F-4304-B2CA-F6E388E240E1}" type="presParOf" srcId="{9128E8A3-DC6B-423A-96BE-DB339DAB5BF7}" destId="{D661CB6C-07B8-4400-9E64-A5E90ED58AC1}" srcOrd="1" destOrd="0" presId="urn:microsoft.com/office/officeart/2005/8/layout/orgChart1"/>
    <dgm:cxn modelId="{5B8AD0F2-ABEE-4308-99BC-681DAD9E6735}" type="presParOf" srcId="{435B1CB1-D360-4649-8FB7-BB6281368C73}" destId="{DDFF74B1-8C0D-4AAB-B7E4-4C013838EA84}" srcOrd="1" destOrd="0" presId="urn:microsoft.com/office/officeart/2005/8/layout/orgChart1"/>
    <dgm:cxn modelId="{33DDB3CC-BBB1-4DC0-BF39-3D6B31FEBE4E}" type="presParOf" srcId="{435B1CB1-D360-4649-8FB7-BB6281368C73}" destId="{2FB60EEB-47D2-49C1-AA2E-8B5AD6390486}" srcOrd="2" destOrd="0" presId="urn:microsoft.com/office/officeart/2005/8/layout/orgChart1"/>
    <dgm:cxn modelId="{B3B07C63-8191-4978-A451-2E87D08BDC0B}" type="presParOf" srcId="{3F4CF05B-6C62-4284-AC79-C853AF37D877}" destId="{3B70A7E3-2B5D-431C-BF17-CF27B5F31C39}" srcOrd="2" destOrd="0" presId="urn:microsoft.com/office/officeart/2005/8/layout/orgChart1"/>
    <dgm:cxn modelId="{FCD3FF8D-80B4-448B-A8C5-D5B54FF0B21F}" type="presParOf" srcId="{4E21395E-6209-4451-AB2B-B7CCC6FFAB37}" destId="{3F7FF016-2188-406E-85B1-A0E8C11DAB1D}" srcOrd="2" destOrd="0" presId="urn:microsoft.com/office/officeart/2005/8/layout/orgChart1"/>
    <dgm:cxn modelId="{D0E11A65-B665-4151-8BB2-527764B54775}" type="presParOf" srcId="{4E21395E-6209-4451-AB2B-B7CCC6FFAB37}" destId="{118DE175-5DC0-4682-A82C-363ED11EFF0C}" srcOrd="3" destOrd="0" presId="urn:microsoft.com/office/officeart/2005/8/layout/orgChart1"/>
    <dgm:cxn modelId="{62296395-91A5-4E82-815B-BD80B2E40CA8}" type="presParOf" srcId="{118DE175-5DC0-4682-A82C-363ED11EFF0C}" destId="{8A180306-EEEA-45E9-9368-D66E3DA6ED83}" srcOrd="0" destOrd="0" presId="urn:microsoft.com/office/officeart/2005/8/layout/orgChart1"/>
    <dgm:cxn modelId="{5B5A8619-62E5-44E4-884E-B7881C197414}" type="presParOf" srcId="{8A180306-EEEA-45E9-9368-D66E3DA6ED83}" destId="{85B9D660-4707-44B4-B7ED-2BD6EB454E24}" srcOrd="0" destOrd="0" presId="urn:microsoft.com/office/officeart/2005/8/layout/orgChart1"/>
    <dgm:cxn modelId="{3D2CAA41-B47F-470B-92DC-E61E5B277856}" type="presParOf" srcId="{8A180306-EEEA-45E9-9368-D66E3DA6ED83}" destId="{8A5217C3-D7E1-494B-BC06-172DD997BA84}" srcOrd="1" destOrd="0" presId="urn:microsoft.com/office/officeart/2005/8/layout/orgChart1"/>
    <dgm:cxn modelId="{6583E86A-4468-45F9-B584-1F35950563D8}" type="presParOf" srcId="{118DE175-5DC0-4682-A82C-363ED11EFF0C}" destId="{2E7F531D-1AAF-49EA-B53E-F9B4C0C758E9}" srcOrd="1" destOrd="0" presId="urn:microsoft.com/office/officeart/2005/8/layout/orgChart1"/>
    <dgm:cxn modelId="{8A636765-67BF-4C25-BBF7-2193AC49D814}" type="presParOf" srcId="{2E7F531D-1AAF-49EA-B53E-F9B4C0C758E9}" destId="{345B47BB-C1B8-4661-91BB-4563A9112C83}" srcOrd="0" destOrd="0" presId="urn:microsoft.com/office/officeart/2005/8/layout/orgChart1"/>
    <dgm:cxn modelId="{7FF40596-263B-4145-8184-9CAF74B29B33}" type="presParOf" srcId="{2E7F531D-1AAF-49EA-B53E-F9B4C0C758E9}" destId="{488A4BC9-A240-4345-9440-B7D33E0E6268}" srcOrd="1" destOrd="0" presId="urn:microsoft.com/office/officeart/2005/8/layout/orgChart1"/>
    <dgm:cxn modelId="{3B476A7B-8F9A-441D-BB4E-56720CE2D106}" type="presParOf" srcId="{488A4BC9-A240-4345-9440-B7D33E0E6268}" destId="{C9585233-0B7B-432C-8380-F59E4E75CEDE}" srcOrd="0" destOrd="0" presId="urn:microsoft.com/office/officeart/2005/8/layout/orgChart1"/>
    <dgm:cxn modelId="{9B16DE1C-3573-467A-A142-2BD216B91298}" type="presParOf" srcId="{C9585233-0B7B-432C-8380-F59E4E75CEDE}" destId="{334DE55F-401C-4045-8D1D-F7122475022A}" srcOrd="0" destOrd="0" presId="urn:microsoft.com/office/officeart/2005/8/layout/orgChart1"/>
    <dgm:cxn modelId="{4F58E0C4-72AC-4CC1-A3D6-1BFE50B70BA2}" type="presParOf" srcId="{C9585233-0B7B-432C-8380-F59E4E75CEDE}" destId="{6526B5B2-713A-4585-BE38-6FE10018EC9F}" srcOrd="1" destOrd="0" presId="urn:microsoft.com/office/officeart/2005/8/layout/orgChart1"/>
    <dgm:cxn modelId="{54EB553A-A61B-4641-AE0C-AB22DB279F11}" type="presParOf" srcId="{488A4BC9-A240-4345-9440-B7D33E0E6268}" destId="{185A6B3A-517E-418B-9D4C-252272352CE8}" srcOrd="1" destOrd="0" presId="urn:microsoft.com/office/officeart/2005/8/layout/orgChart1"/>
    <dgm:cxn modelId="{EB35125C-F6B0-4E33-A6C3-09B57D81067C}" type="presParOf" srcId="{488A4BC9-A240-4345-9440-B7D33E0E6268}" destId="{DBC89051-C437-47A5-9D61-BC292E97E970}" srcOrd="2" destOrd="0" presId="urn:microsoft.com/office/officeart/2005/8/layout/orgChart1"/>
    <dgm:cxn modelId="{AA459265-E867-4B2D-A227-08EE63111599}" type="presParOf" srcId="{2E7F531D-1AAF-49EA-B53E-F9B4C0C758E9}" destId="{B5FACA27-05CE-40F1-9449-AC18896C6A72}" srcOrd="2" destOrd="0" presId="urn:microsoft.com/office/officeart/2005/8/layout/orgChart1"/>
    <dgm:cxn modelId="{FCB08F62-BFCF-4D51-A98F-001083B7740B}" type="presParOf" srcId="{2E7F531D-1AAF-49EA-B53E-F9B4C0C758E9}" destId="{71E29B0F-DFFA-40D9-8F2B-682A5B5384C6}" srcOrd="3" destOrd="0" presId="urn:microsoft.com/office/officeart/2005/8/layout/orgChart1"/>
    <dgm:cxn modelId="{AA575270-2B2C-4614-AAD7-6F3D9024FF18}" type="presParOf" srcId="{71E29B0F-DFFA-40D9-8F2B-682A5B5384C6}" destId="{4EBB7B1D-300F-49D1-B8F6-E792CB1DFD0F}" srcOrd="0" destOrd="0" presId="urn:microsoft.com/office/officeart/2005/8/layout/orgChart1"/>
    <dgm:cxn modelId="{EFBEA509-404A-4C77-B49D-219515671392}" type="presParOf" srcId="{4EBB7B1D-300F-49D1-B8F6-E792CB1DFD0F}" destId="{8B9FD841-BD1A-4390-ABBE-A4DAFFAA5F17}" srcOrd="0" destOrd="0" presId="urn:microsoft.com/office/officeart/2005/8/layout/orgChart1"/>
    <dgm:cxn modelId="{F1A2EB37-B4C4-4553-B158-DCF53034F4C2}" type="presParOf" srcId="{4EBB7B1D-300F-49D1-B8F6-E792CB1DFD0F}" destId="{6674DDB6-DD99-4188-A788-B2874EFCB6A4}" srcOrd="1" destOrd="0" presId="urn:microsoft.com/office/officeart/2005/8/layout/orgChart1"/>
    <dgm:cxn modelId="{7C9DB5B6-EBC2-4D0D-B7D2-42D3216ED1F0}" type="presParOf" srcId="{71E29B0F-DFFA-40D9-8F2B-682A5B5384C6}" destId="{9638491E-7737-4DA5-B80B-98E3CB342B18}" srcOrd="1" destOrd="0" presId="urn:microsoft.com/office/officeart/2005/8/layout/orgChart1"/>
    <dgm:cxn modelId="{229E1728-FF60-4AC0-8D80-AC970A988143}" type="presParOf" srcId="{71E29B0F-DFFA-40D9-8F2B-682A5B5384C6}" destId="{F1D9A19F-1401-4129-A662-CF2958A04880}" srcOrd="2" destOrd="0" presId="urn:microsoft.com/office/officeart/2005/8/layout/orgChart1"/>
    <dgm:cxn modelId="{98FEB3EC-0FF7-40C6-B222-B59CD6271F36}" type="presParOf" srcId="{2E7F531D-1AAF-49EA-B53E-F9B4C0C758E9}" destId="{8FDD9341-A351-4264-97B1-AD70C561644E}" srcOrd="4" destOrd="0" presId="urn:microsoft.com/office/officeart/2005/8/layout/orgChart1"/>
    <dgm:cxn modelId="{6C944866-73D2-4856-95A5-35FE160C12E4}" type="presParOf" srcId="{2E7F531D-1AAF-49EA-B53E-F9B4C0C758E9}" destId="{BCF378F3-003E-48BC-9C83-4A61A232427E}" srcOrd="5" destOrd="0" presId="urn:microsoft.com/office/officeart/2005/8/layout/orgChart1"/>
    <dgm:cxn modelId="{59B9724F-7C85-463A-A503-431F827B390C}" type="presParOf" srcId="{BCF378F3-003E-48BC-9C83-4A61A232427E}" destId="{8EFCC7E6-CCC7-4AA3-97EC-0730FD1B86DD}" srcOrd="0" destOrd="0" presId="urn:microsoft.com/office/officeart/2005/8/layout/orgChart1"/>
    <dgm:cxn modelId="{FECA50F8-EF9E-4173-A2B6-B278088CC032}" type="presParOf" srcId="{8EFCC7E6-CCC7-4AA3-97EC-0730FD1B86DD}" destId="{8888A259-8CA8-4FEA-AADB-F6F7D8DBFEB2}" srcOrd="0" destOrd="0" presId="urn:microsoft.com/office/officeart/2005/8/layout/orgChart1"/>
    <dgm:cxn modelId="{DD7DAA1D-5623-4EBB-AD38-166492A108CD}" type="presParOf" srcId="{8EFCC7E6-CCC7-4AA3-97EC-0730FD1B86DD}" destId="{C3CBCCD8-A56A-4073-A384-FF07D808AF39}" srcOrd="1" destOrd="0" presId="urn:microsoft.com/office/officeart/2005/8/layout/orgChart1"/>
    <dgm:cxn modelId="{6F8DB928-4163-484E-B510-4ACBB4A738D5}" type="presParOf" srcId="{BCF378F3-003E-48BC-9C83-4A61A232427E}" destId="{41D4D59B-1D29-4E36-A281-F6B28C3CE16E}" srcOrd="1" destOrd="0" presId="urn:microsoft.com/office/officeart/2005/8/layout/orgChart1"/>
    <dgm:cxn modelId="{7D7830B8-8E89-4267-9534-1E3E28EBB9CA}" type="presParOf" srcId="{BCF378F3-003E-48BC-9C83-4A61A232427E}" destId="{A4D083BB-2037-455B-B84E-7E4489C574D8}" srcOrd="2" destOrd="0" presId="urn:microsoft.com/office/officeart/2005/8/layout/orgChart1"/>
    <dgm:cxn modelId="{4DAA6D83-514E-4222-956A-CE48DCF82118}" type="presParOf" srcId="{118DE175-5DC0-4682-A82C-363ED11EFF0C}" destId="{5697B1C8-ABFF-4F0F-83CD-640F276C77F9}" srcOrd="2" destOrd="0" presId="urn:microsoft.com/office/officeart/2005/8/layout/orgChart1"/>
    <dgm:cxn modelId="{FF9EED6A-5683-42DC-B5BE-E72D16E0B750}" type="presParOf" srcId="{4E21395E-6209-4451-AB2B-B7CCC6FFAB37}" destId="{F4EC773A-2BA5-4842-AED1-9F30DDA2DF0C}" srcOrd="4" destOrd="0" presId="urn:microsoft.com/office/officeart/2005/8/layout/orgChart1"/>
    <dgm:cxn modelId="{DC01E6CD-F655-4209-8E5C-52A6A57DBC5B}" type="presParOf" srcId="{4E21395E-6209-4451-AB2B-B7CCC6FFAB37}" destId="{F87E4A40-5532-4C0A-BBDB-9533EA945034}" srcOrd="5" destOrd="0" presId="urn:microsoft.com/office/officeart/2005/8/layout/orgChart1"/>
    <dgm:cxn modelId="{AE3B9DF4-C089-4F1D-8C7B-B694F8FBEAA1}" type="presParOf" srcId="{F87E4A40-5532-4C0A-BBDB-9533EA945034}" destId="{F914BB5B-3EC7-40C1-B0B3-57766A632A3A}" srcOrd="0" destOrd="0" presId="urn:microsoft.com/office/officeart/2005/8/layout/orgChart1"/>
    <dgm:cxn modelId="{204EEBA1-575D-48FF-8361-9468B4A9530D}" type="presParOf" srcId="{F914BB5B-3EC7-40C1-B0B3-57766A632A3A}" destId="{D4DD7BA9-C143-4C9C-A136-27636FDAEFDE}" srcOrd="0" destOrd="0" presId="urn:microsoft.com/office/officeart/2005/8/layout/orgChart1"/>
    <dgm:cxn modelId="{01931FD9-1283-4C24-880B-B8037A1A67A8}" type="presParOf" srcId="{F914BB5B-3EC7-40C1-B0B3-57766A632A3A}" destId="{263E308A-18CD-4732-BCF4-EA3A5A9A5AB3}" srcOrd="1" destOrd="0" presId="urn:microsoft.com/office/officeart/2005/8/layout/orgChart1"/>
    <dgm:cxn modelId="{AE17A4E3-31EB-49A4-A8B7-CAA49AA44DAC}" type="presParOf" srcId="{F87E4A40-5532-4C0A-BBDB-9533EA945034}" destId="{F50F58CD-46E1-4A18-B494-BADB91801642}" srcOrd="1" destOrd="0" presId="urn:microsoft.com/office/officeart/2005/8/layout/orgChart1"/>
    <dgm:cxn modelId="{8223DC36-90AD-43A4-A505-5BC2B7818CEB}" type="presParOf" srcId="{F50F58CD-46E1-4A18-B494-BADB91801642}" destId="{AE74FAD4-9FF0-464A-AC2D-2C57EA08AD97}" srcOrd="0" destOrd="0" presId="urn:microsoft.com/office/officeart/2005/8/layout/orgChart1"/>
    <dgm:cxn modelId="{8559A0AC-9BB1-4AE9-BA10-F648936E7FAC}" type="presParOf" srcId="{F50F58CD-46E1-4A18-B494-BADB91801642}" destId="{9FAD47E8-656C-47C7-AC66-2D2B62C97927}" srcOrd="1" destOrd="0" presId="urn:microsoft.com/office/officeart/2005/8/layout/orgChart1"/>
    <dgm:cxn modelId="{03CBCA36-C37E-4567-BBA7-4857E2877A3F}" type="presParOf" srcId="{9FAD47E8-656C-47C7-AC66-2D2B62C97927}" destId="{6D5FA9F7-D74E-4A33-8890-44B7D3C48F66}" srcOrd="0" destOrd="0" presId="urn:microsoft.com/office/officeart/2005/8/layout/orgChart1"/>
    <dgm:cxn modelId="{EE817DA0-3B38-4C0A-8B24-EF6AED011836}" type="presParOf" srcId="{6D5FA9F7-D74E-4A33-8890-44B7D3C48F66}" destId="{96DB7E92-D591-4FF1-800F-266EA728EC2B}" srcOrd="0" destOrd="0" presId="urn:microsoft.com/office/officeart/2005/8/layout/orgChart1"/>
    <dgm:cxn modelId="{69314B65-1208-4FD4-8248-3BA42C95F606}" type="presParOf" srcId="{6D5FA9F7-D74E-4A33-8890-44B7D3C48F66}" destId="{F3101A7C-DCB2-4B18-80E9-AADBAF4B2415}" srcOrd="1" destOrd="0" presId="urn:microsoft.com/office/officeart/2005/8/layout/orgChart1"/>
    <dgm:cxn modelId="{014D1B32-1F43-43DE-B2F0-0805B24FA2DA}" type="presParOf" srcId="{9FAD47E8-656C-47C7-AC66-2D2B62C97927}" destId="{D4B5A8FF-8324-409C-B124-77E88A66FD78}" srcOrd="1" destOrd="0" presId="urn:microsoft.com/office/officeart/2005/8/layout/orgChart1"/>
    <dgm:cxn modelId="{AE7D87BB-46A1-47AC-A7C8-B6226DFCA4A8}" type="presParOf" srcId="{9FAD47E8-656C-47C7-AC66-2D2B62C97927}" destId="{5BCC5B30-32BA-4350-96F8-295C0B98AA12}" srcOrd="2" destOrd="0" presId="urn:microsoft.com/office/officeart/2005/8/layout/orgChart1"/>
    <dgm:cxn modelId="{D4B00629-537B-4FB2-9B89-07DA9B98D115}" type="presParOf" srcId="{F50F58CD-46E1-4A18-B494-BADB91801642}" destId="{643E8B06-7F2C-43ED-B078-6C64083736E4}" srcOrd="2" destOrd="0" presId="urn:microsoft.com/office/officeart/2005/8/layout/orgChart1"/>
    <dgm:cxn modelId="{987506FC-598B-44B7-B984-E1A1CCD76973}" type="presParOf" srcId="{F50F58CD-46E1-4A18-B494-BADB91801642}" destId="{CF10A99E-003A-4666-B7FC-DE82CB06BC24}" srcOrd="3" destOrd="0" presId="urn:microsoft.com/office/officeart/2005/8/layout/orgChart1"/>
    <dgm:cxn modelId="{98C472C7-7E61-4F5C-B737-D3F1A1A2FA6C}" type="presParOf" srcId="{CF10A99E-003A-4666-B7FC-DE82CB06BC24}" destId="{A0CF9074-2A89-4A3F-9E8C-7211B7AE6762}" srcOrd="0" destOrd="0" presId="urn:microsoft.com/office/officeart/2005/8/layout/orgChart1"/>
    <dgm:cxn modelId="{876A8CDD-E24D-4B53-B6D2-6CD39048543F}" type="presParOf" srcId="{A0CF9074-2A89-4A3F-9E8C-7211B7AE6762}" destId="{DD1A6EF8-3F0C-4C30-AB6E-41F33759611E}" srcOrd="0" destOrd="0" presId="urn:microsoft.com/office/officeart/2005/8/layout/orgChart1"/>
    <dgm:cxn modelId="{64089399-8131-44D3-B26F-D2BEF0F909D3}" type="presParOf" srcId="{A0CF9074-2A89-4A3F-9E8C-7211B7AE6762}" destId="{7740E372-8208-44AC-8226-2B9A4DA170B5}" srcOrd="1" destOrd="0" presId="urn:microsoft.com/office/officeart/2005/8/layout/orgChart1"/>
    <dgm:cxn modelId="{A5108E5A-8DD8-4918-8B6F-163DFA6C93FF}" type="presParOf" srcId="{CF10A99E-003A-4666-B7FC-DE82CB06BC24}" destId="{93ABA495-4276-47FB-98D3-7E1D4976CAFB}" srcOrd="1" destOrd="0" presId="urn:microsoft.com/office/officeart/2005/8/layout/orgChart1"/>
    <dgm:cxn modelId="{4534872A-F391-4266-B0DE-9951EC0253EA}" type="presParOf" srcId="{CF10A99E-003A-4666-B7FC-DE82CB06BC24}" destId="{796DB07B-A52D-4699-9D3C-6BC5D5EC7C4E}" srcOrd="2" destOrd="0" presId="urn:microsoft.com/office/officeart/2005/8/layout/orgChart1"/>
    <dgm:cxn modelId="{6A4EA86E-8856-4D3F-A3B0-463EFCB2EF1D}" type="presParOf" srcId="{F87E4A40-5532-4C0A-BBDB-9533EA945034}" destId="{2F01CF90-5B74-43C9-AEDA-6DFA033577C6}" srcOrd="2" destOrd="0" presId="urn:microsoft.com/office/officeart/2005/8/layout/orgChart1"/>
    <dgm:cxn modelId="{58F33AAD-1C1B-4764-B424-ADF2A51BDF5B}" type="presParOf" srcId="{36607F27-98DD-4BB2-898F-B0165AE98AD3}" destId="{86CE1220-2B70-4E60-8EF3-69B75025520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E8B06-7F2C-43ED-B078-6C64083736E4}">
      <dsp:nvSpPr>
        <dsp:cNvPr id="0" name=""/>
        <dsp:cNvSpPr/>
      </dsp:nvSpPr>
      <dsp:spPr>
        <a:xfrm>
          <a:off x="6968483" y="1576682"/>
          <a:ext cx="195321" cy="1523510"/>
        </a:xfrm>
        <a:custGeom>
          <a:avLst/>
          <a:gdLst/>
          <a:ahLst/>
          <a:cxnLst/>
          <a:rect l="0" t="0" r="0" b="0"/>
          <a:pathLst>
            <a:path>
              <a:moveTo>
                <a:pt x="0" y="0"/>
              </a:moveTo>
              <a:lnTo>
                <a:pt x="0" y="1523510"/>
              </a:lnTo>
              <a:lnTo>
                <a:pt x="195321" y="152351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74FAD4-9FF0-464A-AC2D-2C57EA08AD97}">
      <dsp:nvSpPr>
        <dsp:cNvPr id="0" name=""/>
        <dsp:cNvSpPr/>
      </dsp:nvSpPr>
      <dsp:spPr>
        <a:xfrm>
          <a:off x="6968483" y="1576682"/>
          <a:ext cx="195321" cy="598986"/>
        </a:xfrm>
        <a:custGeom>
          <a:avLst/>
          <a:gdLst/>
          <a:ahLst/>
          <a:cxnLst/>
          <a:rect l="0" t="0" r="0" b="0"/>
          <a:pathLst>
            <a:path>
              <a:moveTo>
                <a:pt x="0" y="0"/>
              </a:moveTo>
              <a:lnTo>
                <a:pt x="0" y="598986"/>
              </a:lnTo>
              <a:lnTo>
                <a:pt x="195321" y="59898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C773A-2BA5-4842-AED1-9F30DDA2DF0C}">
      <dsp:nvSpPr>
        <dsp:cNvPr id="0" name=""/>
        <dsp:cNvSpPr/>
      </dsp:nvSpPr>
      <dsp:spPr>
        <a:xfrm>
          <a:off x="5913745" y="652158"/>
          <a:ext cx="1575596" cy="273450"/>
        </a:xfrm>
        <a:custGeom>
          <a:avLst/>
          <a:gdLst/>
          <a:ahLst/>
          <a:cxnLst/>
          <a:rect l="0" t="0" r="0" b="0"/>
          <a:pathLst>
            <a:path>
              <a:moveTo>
                <a:pt x="0" y="0"/>
              </a:moveTo>
              <a:lnTo>
                <a:pt x="0" y="136725"/>
              </a:lnTo>
              <a:lnTo>
                <a:pt x="1575596" y="136725"/>
              </a:lnTo>
              <a:lnTo>
                <a:pt x="1575596" y="27345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DD9341-A351-4264-97B1-AD70C561644E}">
      <dsp:nvSpPr>
        <dsp:cNvPr id="0" name=""/>
        <dsp:cNvSpPr/>
      </dsp:nvSpPr>
      <dsp:spPr>
        <a:xfrm>
          <a:off x="5392887" y="1576682"/>
          <a:ext cx="195321" cy="2448033"/>
        </a:xfrm>
        <a:custGeom>
          <a:avLst/>
          <a:gdLst/>
          <a:ahLst/>
          <a:cxnLst/>
          <a:rect l="0" t="0" r="0" b="0"/>
          <a:pathLst>
            <a:path>
              <a:moveTo>
                <a:pt x="0" y="0"/>
              </a:moveTo>
              <a:lnTo>
                <a:pt x="0" y="2448033"/>
              </a:lnTo>
              <a:lnTo>
                <a:pt x="195321" y="244803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ACA27-05CE-40F1-9449-AC18896C6A72}">
      <dsp:nvSpPr>
        <dsp:cNvPr id="0" name=""/>
        <dsp:cNvSpPr/>
      </dsp:nvSpPr>
      <dsp:spPr>
        <a:xfrm>
          <a:off x="5392887" y="1576682"/>
          <a:ext cx="195321" cy="1523510"/>
        </a:xfrm>
        <a:custGeom>
          <a:avLst/>
          <a:gdLst/>
          <a:ahLst/>
          <a:cxnLst/>
          <a:rect l="0" t="0" r="0" b="0"/>
          <a:pathLst>
            <a:path>
              <a:moveTo>
                <a:pt x="0" y="0"/>
              </a:moveTo>
              <a:lnTo>
                <a:pt x="0" y="1523510"/>
              </a:lnTo>
              <a:lnTo>
                <a:pt x="195321" y="152351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5B47BB-C1B8-4661-91BB-4563A9112C83}">
      <dsp:nvSpPr>
        <dsp:cNvPr id="0" name=""/>
        <dsp:cNvSpPr/>
      </dsp:nvSpPr>
      <dsp:spPr>
        <a:xfrm>
          <a:off x="5392887" y="1576682"/>
          <a:ext cx="195321" cy="598986"/>
        </a:xfrm>
        <a:custGeom>
          <a:avLst/>
          <a:gdLst/>
          <a:ahLst/>
          <a:cxnLst/>
          <a:rect l="0" t="0" r="0" b="0"/>
          <a:pathLst>
            <a:path>
              <a:moveTo>
                <a:pt x="0" y="0"/>
              </a:moveTo>
              <a:lnTo>
                <a:pt x="0" y="598986"/>
              </a:lnTo>
              <a:lnTo>
                <a:pt x="195321" y="59898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7FF016-2188-406E-85B1-A0E8C11DAB1D}">
      <dsp:nvSpPr>
        <dsp:cNvPr id="0" name=""/>
        <dsp:cNvSpPr/>
      </dsp:nvSpPr>
      <dsp:spPr>
        <a:xfrm>
          <a:off x="5868025" y="652158"/>
          <a:ext cx="91440" cy="273450"/>
        </a:xfrm>
        <a:custGeom>
          <a:avLst/>
          <a:gdLst/>
          <a:ahLst/>
          <a:cxnLst/>
          <a:rect l="0" t="0" r="0" b="0"/>
          <a:pathLst>
            <a:path>
              <a:moveTo>
                <a:pt x="45720" y="0"/>
              </a:moveTo>
              <a:lnTo>
                <a:pt x="45720" y="27345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3B057E-49A3-4BFB-8582-51D4194121C9}">
      <dsp:nvSpPr>
        <dsp:cNvPr id="0" name=""/>
        <dsp:cNvSpPr/>
      </dsp:nvSpPr>
      <dsp:spPr>
        <a:xfrm>
          <a:off x="3817291" y="1576682"/>
          <a:ext cx="195321" cy="2448033"/>
        </a:xfrm>
        <a:custGeom>
          <a:avLst/>
          <a:gdLst/>
          <a:ahLst/>
          <a:cxnLst/>
          <a:rect l="0" t="0" r="0" b="0"/>
          <a:pathLst>
            <a:path>
              <a:moveTo>
                <a:pt x="0" y="0"/>
              </a:moveTo>
              <a:lnTo>
                <a:pt x="0" y="2448033"/>
              </a:lnTo>
              <a:lnTo>
                <a:pt x="195321" y="244803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230DE-C197-4D73-A8ED-DCF95B7A9EFD}">
      <dsp:nvSpPr>
        <dsp:cNvPr id="0" name=""/>
        <dsp:cNvSpPr/>
      </dsp:nvSpPr>
      <dsp:spPr>
        <a:xfrm>
          <a:off x="3817291" y="1576682"/>
          <a:ext cx="195321" cy="1523510"/>
        </a:xfrm>
        <a:custGeom>
          <a:avLst/>
          <a:gdLst/>
          <a:ahLst/>
          <a:cxnLst/>
          <a:rect l="0" t="0" r="0" b="0"/>
          <a:pathLst>
            <a:path>
              <a:moveTo>
                <a:pt x="0" y="0"/>
              </a:moveTo>
              <a:lnTo>
                <a:pt x="0" y="1523510"/>
              </a:lnTo>
              <a:lnTo>
                <a:pt x="195321" y="152351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E8DA22-E352-428A-AAB3-160A3A29F53E}">
      <dsp:nvSpPr>
        <dsp:cNvPr id="0" name=""/>
        <dsp:cNvSpPr/>
      </dsp:nvSpPr>
      <dsp:spPr>
        <a:xfrm>
          <a:off x="3817291" y="1576682"/>
          <a:ext cx="195321" cy="598986"/>
        </a:xfrm>
        <a:custGeom>
          <a:avLst/>
          <a:gdLst/>
          <a:ahLst/>
          <a:cxnLst/>
          <a:rect l="0" t="0" r="0" b="0"/>
          <a:pathLst>
            <a:path>
              <a:moveTo>
                <a:pt x="0" y="0"/>
              </a:moveTo>
              <a:lnTo>
                <a:pt x="0" y="598986"/>
              </a:lnTo>
              <a:lnTo>
                <a:pt x="195321" y="59898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09B3EF-7059-4779-9DDE-439E87BDE925}">
      <dsp:nvSpPr>
        <dsp:cNvPr id="0" name=""/>
        <dsp:cNvSpPr/>
      </dsp:nvSpPr>
      <dsp:spPr>
        <a:xfrm>
          <a:off x="4338149" y="652158"/>
          <a:ext cx="1575596" cy="273450"/>
        </a:xfrm>
        <a:custGeom>
          <a:avLst/>
          <a:gdLst/>
          <a:ahLst/>
          <a:cxnLst/>
          <a:rect l="0" t="0" r="0" b="0"/>
          <a:pathLst>
            <a:path>
              <a:moveTo>
                <a:pt x="1575596" y="0"/>
              </a:moveTo>
              <a:lnTo>
                <a:pt x="1575596" y="136725"/>
              </a:lnTo>
              <a:lnTo>
                <a:pt x="0" y="136725"/>
              </a:lnTo>
              <a:lnTo>
                <a:pt x="0" y="27345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8D3B7-D28D-4125-B454-8D8FC1DA7ABC}">
      <dsp:nvSpPr>
        <dsp:cNvPr id="0" name=""/>
        <dsp:cNvSpPr/>
      </dsp:nvSpPr>
      <dsp:spPr>
        <a:xfrm>
          <a:off x="2241695" y="1576682"/>
          <a:ext cx="195321" cy="598986"/>
        </a:xfrm>
        <a:custGeom>
          <a:avLst/>
          <a:gdLst/>
          <a:ahLst/>
          <a:cxnLst/>
          <a:rect l="0" t="0" r="0" b="0"/>
          <a:pathLst>
            <a:path>
              <a:moveTo>
                <a:pt x="0" y="0"/>
              </a:moveTo>
              <a:lnTo>
                <a:pt x="0" y="598986"/>
              </a:lnTo>
              <a:lnTo>
                <a:pt x="195321" y="59898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4EC109-234E-4949-A780-C8803B894E95}">
      <dsp:nvSpPr>
        <dsp:cNvPr id="0" name=""/>
        <dsp:cNvSpPr/>
      </dsp:nvSpPr>
      <dsp:spPr>
        <a:xfrm>
          <a:off x="1974755" y="652158"/>
          <a:ext cx="787798" cy="273450"/>
        </a:xfrm>
        <a:custGeom>
          <a:avLst/>
          <a:gdLst/>
          <a:ahLst/>
          <a:cxnLst/>
          <a:rect l="0" t="0" r="0" b="0"/>
          <a:pathLst>
            <a:path>
              <a:moveTo>
                <a:pt x="0" y="0"/>
              </a:moveTo>
              <a:lnTo>
                <a:pt x="0" y="136725"/>
              </a:lnTo>
              <a:lnTo>
                <a:pt x="787798" y="136725"/>
              </a:lnTo>
              <a:lnTo>
                <a:pt x="787798" y="27345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858895-1C57-411F-9D70-61B6F11ACE9D}">
      <dsp:nvSpPr>
        <dsp:cNvPr id="0" name=""/>
        <dsp:cNvSpPr/>
      </dsp:nvSpPr>
      <dsp:spPr>
        <a:xfrm>
          <a:off x="666099" y="1576682"/>
          <a:ext cx="195321" cy="1523510"/>
        </a:xfrm>
        <a:custGeom>
          <a:avLst/>
          <a:gdLst/>
          <a:ahLst/>
          <a:cxnLst/>
          <a:rect l="0" t="0" r="0" b="0"/>
          <a:pathLst>
            <a:path>
              <a:moveTo>
                <a:pt x="0" y="0"/>
              </a:moveTo>
              <a:lnTo>
                <a:pt x="0" y="1523510"/>
              </a:lnTo>
              <a:lnTo>
                <a:pt x="195321" y="152351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B6309C-7BC3-4586-8185-C11E32166494}">
      <dsp:nvSpPr>
        <dsp:cNvPr id="0" name=""/>
        <dsp:cNvSpPr/>
      </dsp:nvSpPr>
      <dsp:spPr>
        <a:xfrm>
          <a:off x="666099" y="1576682"/>
          <a:ext cx="195321" cy="598986"/>
        </a:xfrm>
        <a:custGeom>
          <a:avLst/>
          <a:gdLst/>
          <a:ahLst/>
          <a:cxnLst/>
          <a:rect l="0" t="0" r="0" b="0"/>
          <a:pathLst>
            <a:path>
              <a:moveTo>
                <a:pt x="0" y="0"/>
              </a:moveTo>
              <a:lnTo>
                <a:pt x="0" y="598986"/>
              </a:lnTo>
              <a:lnTo>
                <a:pt x="195321" y="59898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E3BBA2-E0FD-4382-9997-DEA1714FF1F9}">
      <dsp:nvSpPr>
        <dsp:cNvPr id="0" name=""/>
        <dsp:cNvSpPr/>
      </dsp:nvSpPr>
      <dsp:spPr>
        <a:xfrm>
          <a:off x="1186957" y="652158"/>
          <a:ext cx="787798" cy="273450"/>
        </a:xfrm>
        <a:custGeom>
          <a:avLst/>
          <a:gdLst/>
          <a:ahLst/>
          <a:cxnLst/>
          <a:rect l="0" t="0" r="0" b="0"/>
          <a:pathLst>
            <a:path>
              <a:moveTo>
                <a:pt x="787798" y="0"/>
              </a:moveTo>
              <a:lnTo>
                <a:pt x="787798" y="136725"/>
              </a:lnTo>
              <a:lnTo>
                <a:pt x="0" y="136725"/>
              </a:lnTo>
              <a:lnTo>
                <a:pt x="0" y="27345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D152B-E4A3-40C1-8128-3B3D6ECA4A5F}">
      <dsp:nvSpPr>
        <dsp:cNvPr id="0" name=""/>
        <dsp:cNvSpPr/>
      </dsp:nvSpPr>
      <dsp:spPr>
        <a:xfrm>
          <a:off x="1323683" y="1086"/>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1. Kategori</a:t>
          </a:r>
          <a:endParaRPr lang="tr-TR" sz="2200" kern="1200" dirty="0"/>
        </a:p>
      </dsp:txBody>
      <dsp:txXfrm>
        <a:off x="1323683" y="1086"/>
        <a:ext cx="1302145" cy="651072"/>
      </dsp:txXfrm>
    </dsp:sp>
    <dsp:sp modelId="{2CA38C8D-3E09-47B0-87E5-24C3B6EEC48D}">
      <dsp:nvSpPr>
        <dsp:cNvPr id="0" name=""/>
        <dsp:cNvSpPr/>
      </dsp:nvSpPr>
      <dsp:spPr>
        <a:xfrm>
          <a:off x="535885" y="925609"/>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Kod</a:t>
          </a:r>
          <a:endParaRPr lang="tr-TR" sz="2200" kern="1200" dirty="0"/>
        </a:p>
      </dsp:txBody>
      <dsp:txXfrm>
        <a:off x="535885" y="925609"/>
        <a:ext cx="1302145" cy="651072"/>
      </dsp:txXfrm>
    </dsp:sp>
    <dsp:sp modelId="{840DD15D-AAF1-4E7B-B81B-1586E20560A2}">
      <dsp:nvSpPr>
        <dsp:cNvPr id="0" name=""/>
        <dsp:cNvSpPr/>
      </dsp:nvSpPr>
      <dsp:spPr>
        <a:xfrm>
          <a:off x="861421" y="1850132"/>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İçerik</a:t>
          </a:r>
          <a:endParaRPr lang="tr-TR" sz="2200" kern="1200" dirty="0"/>
        </a:p>
      </dsp:txBody>
      <dsp:txXfrm>
        <a:off x="861421" y="1850132"/>
        <a:ext cx="1302145" cy="651072"/>
      </dsp:txXfrm>
    </dsp:sp>
    <dsp:sp modelId="{57339D76-D223-414B-836A-ED970C1E05B6}">
      <dsp:nvSpPr>
        <dsp:cNvPr id="0" name=""/>
        <dsp:cNvSpPr/>
      </dsp:nvSpPr>
      <dsp:spPr>
        <a:xfrm>
          <a:off x="861421" y="2774655"/>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İçerik</a:t>
          </a:r>
          <a:endParaRPr lang="tr-TR" sz="2200" kern="1200" dirty="0"/>
        </a:p>
      </dsp:txBody>
      <dsp:txXfrm>
        <a:off x="861421" y="2774655"/>
        <a:ext cx="1302145" cy="651072"/>
      </dsp:txXfrm>
    </dsp:sp>
    <dsp:sp modelId="{ED297CAE-7086-44FF-9D29-EA8BFBF01AC9}">
      <dsp:nvSpPr>
        <dsp:cNvPr id="0" name=""/>
        <dsp:cNvSpPr/>
      </dsp:nvSpPr>
      <dsp:spPr>
        <a:xfrm>
          <a:off x="2111481" y="925609"/>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Kod</a:t>
          </a:r>
          <a:endParaRPr lang="tr-TR" sz="2200" kern="1200" dirty="0"/>
        </a:p>
      </dsp:txBody>
      <dsp:txXfrm>
        <a:off x="2111481" y="925609"/>
        <a:ext cx="1302145" cy="651072"/>
      </dsp:txXfrm>
    </dsp:sp>
    <dsp:sp modelId="{FF4ABC7C-4F12-4C7C-AF92-59BB5D1130F8}">
      <dsp:nvSpPr>
        <dsp:cNvPr id="0" name=""/>
        <dsp:cNvSpPr/>
      </dsp:nvSpPr>
      <dsp:spPr>
        <a:xfrm>
          <a:off x="2437017" y="1850132"/>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İçerik</a:t>
          </a:r>
          <a:endParaRPr lang="tr-TR" sz="2200" kern="1200" dirty="0"/>
        </a:p>
      </dsp:txBody>
      <dsp:txXfrm>
        <a:off x="2437017" y="1850132"/>
        <a:ext cx="1302145" cy="651072"/>
      </dsp:txXfrm>
    </dsp:sp>
    <dsp:sp modelId="{B1ADBAAB-9E0B-4B08-B46A-5DE25D2B46ED}">
      <dsp:nvSpPr>
        <dsp:cNvPr id="0" name=""/>
        <dsp:cNvSpPr/>
      </dsp:nvSpPr>
      <dsp:spPr>
        <a:xfrm>
          <a:off x="5262673" y="1086"/>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2. Kategori</a:t>
          </a:r>
          <a:endParaRPr lang="tr-TR" sz="2200" kern="1200" dirty="0"/>
        </a:p>
      </dsp:txBody>
      <dsp:txXfrm>
        <a:off x="5262673" y="1086"/>
        <a:ext cx="1302145" cy="651072"/>
      </dsp:txXfrm>
    </dsp:sp>
    <dsp:sp modelId="{A066EA88-8DD0-465B-8509-6AC4F588BEA8}">
      <dsp:nvSpPr>
        <dsp:cNvPr id="0" name=""/>
        <dsp:cNvSpPr/>
      </dsp:nvSpPr>
      <dsp:spPr>
        <a:xfrm>
          <a:off x="3687077" y="925609"/>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Kod</a:t>
          </a:r>
          <a:endParaRPr lang="tr-TR" sz="2200" kern="1200" dirty="0"/>
        </a:p>
      </dsp:txBody>
      <dsp:txXfrm>
        <a:off x="3687077" y="925609"/>
        <a:ext cx="1302145" cy="651072"/>
      </dsp:txXfrm>
    </dsp:sp>
    <dsp:sp modelId="{03BC1B80-CF75-4EFD-8CE0-1CAF8BDD8CD8}">
      <dsp:nvSpPr>
        <dsp:cNvPr id="0" name=""/>
        <dsp:cNvSpPr/>
      </dsp:nvSpPr>
      <dsp:spPr>
        <a:xfrm>
          <a:off x="4012613" y="1850132"/>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İçerik</a:t>
          </a:r>
          <a:endParaRPr lang="tr-TR" sz="2200" kern="1200" dirty="0"/>
        </a:p>
      </dsp:txBody>
      <dsp:txXfrm>
        <a:off x="4012613" y="1850132"/>
        <a:ext cx="1302145" cy="651072"/>
      </dsp:txXfrm>
    </dsp:sp>
    <dsp:sp modelId="{2920D3C2-E9E8-4202-9774-AC349F976E65}">
      <dsp:nvSpPr>
        <dsp:cNvPr id="0" name=""/>
        <dsp:cNvSpPr/>
      </dsp:nvSpPr>
      <dsp:spPr>
        <a:xfrm>
          <a:off x="4012613" y="2774655"/>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smtClean="0"/>
            <a:t>İçerik</a:t>
          </a:r>
          <a:endParaRPr lang="tr-TR" sz="2200" kern="1200" dirty="0"/>
        </a:p>
      </dsp:txBody>
      <dsp:txXfrm>
        <a:off x="4012613" y="2774655"/>
        <a:ext cx="1302145" cy="651072"/>
      </dsp:txXfrm>
    </dsp:sp>
    <dsp:sp modelId="{842B4C86-0E0C-4D7F-AD8B-81C9379C6940}">
      <dsp:nvSpPr>
        <dsp:cNvPr id="0" name=""/>
        <dsp:cNvSpPr/>
      </dsp:nvSpPr>
      <dsp:spPr>
        <a:xfrm>
          <a:off x="4012613" y="3699179"/>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İçerik</a:t>
          </a:r>
          <a:endParaRPr lang="tr-TR" sz="2200" kern="1200" dirty="0"/>
        </a:p>
      </dsp:txBody>
      <dsp:txXfrm>
        <a:off x="4012613" y="3699179"/>
        <a:ext cx="1302145" cy="651072"/>
      </dsp:txXfrm>
    </dsp:sp>
    <dsp:sp modelId="{85B9D660-4707-44B4-B7ED-2BD6EB454E24}">
      <dsp:nvSpPr>
        <dsp:cNvPr id="0" name=""/>
        <dsp:cNvSpPr/>
      </dsp:nvSpPr>
      <dsp:spPr>
        <a:xfrm>
          <a:off x="5262673" y="925609"/>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Kod</a:t>
          </a:r>
          <a:endParaRPr lang="tr-TR" sz="2200" kern="1200" dirty="0"/>
        </a:p>
      </dsp:txBody>
      <dsp:txXfrm>
        <a:off x="5262673" y="925609"/>
        <a:ext cx="1302145" cy="651072"/>
      </dsp:txXfrm>
    </dsp:sp>
    <dsp:sp modelId="{334DE55F-401C-4045-8D1D-F7122475022A}">
      <dsp:nvSpPr>
        <dsp:cNvPr id="0" name=""/>
        <dsp:cNvSpPr/>
      </dsp:nvSpPr>
      <dsp:spPr>
        <a:xfrm>
          <a:off x="5588209" y="1850132"/>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İçerik</a:t>
          </a:r>
          <a:endParaRPr lang="tr-TR" sz="2200" kern="1200" dirty="0"/>
        </a:p>
      </dsp:txBody>
      <dsp:txXfrm>
        <a:off x="5588209" y="1850132"/>
        <a:ext cx="1302145" cy="651072"/>
      </dsp:txXfrm>
    </dsp:sp>
    <dsp:sp modelId="{8B9FD841-BD1A-4390-ABBE-A4DAFFAA5F17}">
      <dsp:nvSpPr>
        <dsp:cNvPr id="0" name=""/>
        <dsp:cNvSpPr/>
      </dsp:nvSpPr>
      <dsp:spPr>
        <a:xfrm>
          <a:off x="5588209" y="2774655"/>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İçerik</a:t>
          </a:r>
          <a:endParaRPr lang="tr-TR" sz="2200" kern="1200" dirty="0"/>
        </a:p>
      </dsp:txBody>
      <dsp:txXfrm>
        <a:off x="5588209" y="2774655"/>
        <a:ext cx="1302145" cy="651072"/>
      </dsp:txXfrm>
    </dsp:sp>
    <dsp:sp modelId="{8888A259-8CA8-4FEA-AADB-F6F7D8DBFEB2}">
      <dsp:nvSpPr>
        <dsp:cNvPr id="0" name=""/>
        <dsp:cNvSpPr/>
      </dsp:nvSpPr>
      <dsp:spPr>
        <a:xfrm>
          <a:off x="5588209" y="3699179"/>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İçerik</a:t>
          </a:r>
          <a:endParaRPr lang="tr-TR" sz="2200" kern="1200" dirty="0"/>
        </a:p>
      </dsp:txBody>
      <dsp:txXfrm>
        <a:off x="5588209" y="3699179"/>
        <a:ext cx="1302145" cy="651072"/>
      </dsp:txXfrm>
    </dsp:sp>
    <dsp:sp modelId="{D4DD7BA9-C143-4C9C-A136-27636FDAEFDE}">
      <dsp:nvSpPr>
        <dsp:cNvPr id="0" name=""/>
        <dsp:cNvSpPr/>
      </dsp:nvSpPr>
      <dsp:spPr>
        <a:xfrm>
          <a:off x="6838269" y="925609"/>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Kod</a:t>
          </a:r>
          <a:endParaRPr lang="tr-TR" sz="2200" kern="1200" dirty="0"/>
        </a:p>
      </dsp:txBody>
      <dsp:txXfrm>
        <a:off x="6838269" y="925609"/>
        <a:ext cx="1302145" cy="651072"/>
      </dsp:txXfrm>
    </dsp:sp>
    <dsp:sp modelId="{96DB7E92-D591-4FF1-800F-266EA728EC2B}">
      <dsp:nvSpPr>
        <dsp:cNvPr id="0" name=""/>
        <dsp:cNvSpPr/>
      </dsp:nvSpPr>
      <dsp:spPr>
        <a:xfrm>
          <a:off x="7163805" y="1850132"/>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İçerik</a:t>
          </a:r>
          <a:endParaRPr lang="tr-TR" sz="2200" kern="1200" dirty="0"/>
        </a:p>
      </dsp:txBody>
      <dsp:txXfrm>
        <a:off x="7163805" y="1850132"/>
        <a:ext cx="1302145" cy="651072"/>
      </dsp:txXfrm>
    </dsp:sp>
    <dsp:sp modelId="{DD1A6EF8-3F0C-4C30-AB6E-41F33759611E}">
      <dsp:nvSpPr>
        <dsp:cNvPr id="0" name=""/>
        <dsp:cNvSpPr/>
      </dsp:nvSpPr>
      <dsp:spPr>
        <a:xfrm>
          <a:off x="7163805" y="2774655"/>
          <a:ext cx="1302145" cy="651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İçerik</a:t>
          </a:r>
          <a:endParaRPr lang="tr-TR" sz="2200" kern="1200" dirty="0"/>
        </a:p>
      </dsp:txBody>
      <dsp:txXfrm>
        <a:off x="7163805" y="2774655"/>
        <a:ext cx="1302145" cy="6510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50C98-33C0-4FF2-9B19-E92AA5F52E39}" type="datetimeFigureOut">
              <a:rPr lang="tr-TR" smtClean="0"/>
              <a:t>02.08.2018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58583-3A47-47D3-9144-301918D46103}" type="slidenum">
              <a:rPr lang="tr-TR" smtClean="0"/>
              <a:t>‹#›</a:t>
            </a:fld>
            <a:endParaRPr lang="tr-TR"/>
          </a:p>
        </p:txBody>
      </p:sp>
    </p:spTree>
    <p:extLst>
      <p:ext uri="{BB962C8B-B14F-4D97-AF65-F5344CB8AC3E}">
        <p14:creationId xmlns:p14="http://schemas.microsoft.com/office/powerpoint/2010/main" val="3708182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8958583-3A47-47D3-9144-301918D46103}" type="slidenum">
              <a:rPr lang="tr-TR" smtClean="0"/>
              <a:t>9</a:t>
            </a:fld>
            <a:endParaRPr lang="tr-TR"/>
          </a:p>
        </p:txBody>
      </p:sp>
    </p:spTree>
    <p:extLst>
      <p:ext uri="{BB962C8B-B14F-4D97-AF65-F5344CB8AC3E}">
        <p14:creationId xmlns:p14="http://schemas.microsoft.com/office/powerpoint/2010/main" val="379468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ED6321B-70B5-4AEE-993C-E7E2D7105C10}" type="datetimeFigureOut">
              <a:rPr lang="tr-TR" smtClean="0"/>
              <a:t>02.08.2018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6C26D42-F8D4-47E9-B9B3-EDF87279150C}" type="slidenum">
              <a:rPr lang="tr-TR" smtClean="0"/>
              <a:t>‹#›</a:t>
            </a:fld>
            <a:endParaRPr lang="tr-TR"/>
          </a:p>
        </p:txBody>
      </p:sp>
    </p:spTree>
    <p:extLst>
      <p:ext uri="{BB962C8B-B14F-4D97-AF65-F5344CB8AC3E}">
        <p14:creationId xmlns:p14="http://schemas.microsoft.com/office/powerpoint/2010/main" val="44956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ED6321B-70B5-4AEE-993C-E7E2D7105C10}" type="datetimeFigureOut">
              <a:rPr lang="tr-TR" smtClean="0"/>
              <a:t>02.08.2018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C26D42-F8D4-47E9-B9B3-EDF87279150C}" type="slidenum">
              <a:rPr lang="tr-TR" smtClean="0"/>
              <a:t>‹#›</a:t>
            </a:fld>
            <a:endParaRPr lang="tr-TR"/>
          </a:p>
        </p:txBody>
      </p:sp>
    </p:spTree>
    <p:extLst>
      <p:ext uri="{BB962C8B-B14F-4D97-AF65-F5344CB8AC3E}">
        <p14:creationId xmlns:p14="http://schemas.microsoft.com/office/powerpoint/2010/main" val="63129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ED6321B-70B5-4AEE-993C-E7E2D7105C10}" type="datetimeFigureOut">
              <a:rPr lang="tr-TR" smtClean="0"/>
              <a:t>02.08.2018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C26D42-F8D4-47E9-B9B3-EDF87279150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1052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ED6321B-70B5-4AEE-993C-E7E2D7105C10}" type="datetimeFigureOut">
              <a:rPr lang="tr-TR" smtClean="0"/>
              <a:t>02.08.2018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C26D42-F8D4-47E9-B9B3-EDF87279150C}" type="slidenum">
              <a:rPr lang="tr-TR" smtClean="0"/>
              <a:t>‹#›</a:t>
            </a:fld>
            <a:endParaRPr lang="tr-TR"/>
          </a:p>
        </p:txBody>
      </p:sp>
    </p:spTree>
    <p:extLst>
      <p:ext uri="{BB962C8B-B14F-4D97-AF65-F5344CB8AC3E}">
        <p14:creationId xmlns:p14="http://schemas.microsoft.com/office/powerpoint/2010/main" val="705947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ED6321B-70B5-4AEE-993C-E7E2D7105C10}" type="datetimeFigureOut">
              <a:rPr lang="tr-TR" smtClean="0"/>
              <a:t>02.08.2018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C26D42-F8D4-47E9-B9B3-EDF87279150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2290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ED6321B-70B5-4AEE-993C-E7E2D7105C10}" type="datetimeFigureOut">
              <a:rPr lang="tr-TR" smtClean="0"/>
              <a:t>02.08.2018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C26D42-F8D4-47E9-B9B3-EDF87279150C}" type="slidenum">
              <a:rPr lang="tr-TR" smtClean="0"/>
              <a:t>‹#›</a:t>
            </a:fld>
            <a:endParaRPr lang="tr-TR"/>
          </a:p>
        </p:txBody>
      </p:sp>
    </p:spTree>
    <p:extLst>
      <p:ext uri="{BB962C8B-B14F-4D97-AF65-F5344CB8AC3E}">
        <p14:creationId xmlns:p14="http://schemas.microsoft.com/office/powerpoint/2010/main" val="928638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D6321B-70B5-4AEE-993C-E7E2D7105C10}" type="datetimeFigureOut">
              <a:rPr lang="tr-TR" smtClean="0"/>
              <a:t>02.08.2018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C26D42-F8D4-47E9-B9B3-EDF87279150C}" type="slidenum">
              <a:rPr lang="tr-TR" smtClean="0"/>
              <a:t>‹#›</a:t>
            </a:fld>
            <a:endParaRPr lang="tr-TR"/>
          </a:p>
        </p:txBody>
      </p:sp>
    </p:spTree>
    <p:extLst>
      <p:ext uri="{BB962C8B-B14F-4D97-AF65-F5344CB8AC3E}">
        <p14:creationId xmlns:p14="http://schemas.microsoft.com/office/powerpoint/2010/main" val="558354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D6321B-70B5-4AEE-993C-E7E2D7105C10}" type="datetimeFigureOut">
              <a:rPr lang="tr-TR" smtClean="0"/>
              <a:t>02.08.2018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C26D42-F8D4-47E9-B9B3-EDF87279150C}" type="slidenum">
              <a:rPr lang="tr-TR" smtClean="0"/>
              <a:t>‹#›</a:t>
            </a:fld>
            <a:endParaRPr lang="tr-TR"/>
          </a:p>
        </p:txBody>
      </p:sp>
    </p:spTree>
    <p:extLst>
      <p:ext uri="{BB962C8B-B14F-4D97-AF65-F5344CB8AC3E}">
        <p14:creationId xmlns:p14="http://schemas.microsoft.com/office/powerpoint/2010/main" val="309839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D6321B-70B5-4AEE-993C-E7E2D7105C10}" type="datetimeFigureOut">
              <a:rPr lang="tr-TR" smtClean="0"/>
              <a:t>02.08.2018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C26D42-F8D4-47E9-B9B3-EDF87279150C}" type="slidenum">
              <a:rPr lang="tr-TR" smtClean="0"/>
              <a:t>‹#›</a:t>
            </a:fld>
            <a:endParaRPr lang="tr-TR"/>
          </a:p>
        </p:txBody>
      </p:sp>
    </p:spTree>
    <p:extLst>
      <p:ext uri="{BB962C8B-B14F-4D97-AF65-F5344CB8AC3E}">
        <p14:creationId xmlns:p14="http://schemas.microsoft.com/office/powerpoint/2010/main" val="108087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ED6321B-70B5-4AEE-993C-E7E2D7105C10}" type="datetimeFigureOut">
              <a:rPr lang="tr-TR" smtClean="0"/>
              <a:t>02.08.2018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C26D42-F8D4-47E9-B9B3-EDF87279150C}" type="slidenum">
              <a:rPr lang="tr-TR" smtClean="0"/>
              <a:t>‹#›</a:t>
            </a:fld>
            <a:endParaRPr lang="tr-TR"/>
          </a:p>
        </p:txBody>
      </p:sp>
    </p:spTree>
    <p:extLst>
      <p:ext uri="{BB962C8B-B14F-4D97-AF65-F5344CB8AC3E}">
        <p14:creationId xmlns:p14="http://schemas.microsoft.com/office/powerpoint/2010/main" val="159105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ED6321B-70B5-4AEE-993C-E7E2D7105C10}" type="datetimeFigureOut">
              <a:rPr lang="tr-TR" smtClean="0"/>
              <a:t>02.08.2018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6C26D42-F8D4-47E9-B9B3-EDF87279150C}" type="slidenum">
              <a:rPr lang="tr-TR" smtClean="0"/>
              <a:t>‹#›</a:t>
            </a:fld>
            <a:endParaRPr lang="tr-TR"/>
          </a:p>
        </p:txBody>
      </p:sp>
    </p:spTree>
    <p:extLst>
      <p:ext uri="{BB962C8B-B14F-4D97-AF65-F5344CB8AC3E}">
        <p14:creationId xmlns:p14="http://schemas.microsoft.com/office/powerpoint/2010/main" val="15921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ED6321B-70B5-4AEE-993C-E7E2D7105C10}" type="datetimeFigureOut">
              <a:rPr lang="tr-TR" smtClean="0"/>
              <a:t>02.08.2018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6C26D42-F8D4-47E9-B9B3-EDF87279150C}" type="slidenum">
              <a:rPr lang="tr-TR" smtClean="0"/>
              <a:t>‹#›</a:t>
            </a:fld>
            <a:endParaRPr lang="tr-TR"/>
          </a:p>
        </p:txBody>
      </p:sp>
    </p:spTree>
    <p:extLst>
      <p:ext uri="{BB962C8B-B14F-4D97-AF65-F5344CB8AC3E}">
        <p14:creationId xmlns:p14="http://schemas.microsoft.com/office/powerpoint/2010/main" val="93692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ED6321B-70B5-4AEE-993C-E7E2D7105C10}" type="datetimeFigureOut">
              <a:rPr lang="tr-TR" smtClean="0"/>
              <a:t>02.08.2018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6C26D42-F8D4-47E9-B9B3-EDF87279150C}" type="slidenum">
              <a:rPr lang="tr-TR" smtClean="0"/>
              <a:t>‹#›</a:t>
            </a:fld>
            <a:endParaRPr lang="tr-TR"/>
          </a:p>
        </p:txBody>
      </p:sp>
    </p:spTree>
    <p:extLst>
      <p:ext uri="{BB962C8B-B14F-4D97-AF65-F5344CB8AC3E}">
        <p14:creationId xmlns:p14="http://schemas.microsoft.com/office/powerpoint/2010/main" val="21688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6321B-70B5-4AEE-993C-E7E2D7105C10}" type="datetimeFigureOut">
              <a:rPr lang="tr-TR" smtClean="0"/>
              <a:t>02.08.2018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6C26D42-F8D4-47E9-B9B3-EDF87279150C}" type="slidenum">
              <a:rPr lang="tr-TR" smtClean="0"/>
              <a:t>‹#›</a:t>
            </a:fld>
            <a:endParaRPr lang="tr-TR"/>
          </a:p>
        </p:txBody>
      </p:sp>
    </p:spTree>
    <p:extLst>
      <p:ext uri="{BB962C8B-B14F-4D97-AF65-F5344CB8AC3E}">
        <p14:creationId xmlns:p14="http://schemas.microsoft.com/office/powerpoint/2010/main" val="203916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ED6321B-70B5-4AEE-993C-E7E2D7105C10}" type="datetimeFigureOut">
              <a:rPr lang="tr-TR" smtClean="0"/>
              <a:t>02.08.2018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6C26D42-F8D4-47E9-B9B3-EDF87279150C}" type="slidenum">
              <a:rPr lang="tr-TR" smtClean="0"/>
              <a:t>‹#›</a:t>
            </a:fld>
            <a:endParaRPr lang="tr-TR"/>
          </a:p>
        </p:txBody>
      </p:sp>
    </p:spTree>
    <p:extLst>
      <p:ext uri="{BB962C8B-B14F-4D97-AF65-F5344CB8AC3E}">
        <p14:creationId xmlns:p14="http://schemas.microsoft.com/office/powerpoint/2010/main" val="16031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ED6321B-70B5-4AEE-993C-E7E2D7105C10}" type="datetimeFigureOut">
              <a:rPr lang="tr-TR" smtClean="0"/>
              <a:t>02.08.2018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C26D42-F8D4-47E9-B9B3-EDF87279150C}" type="slidenum">
              <a:rPr lang="tr-TR" smtClean="0"/>
              <a:t>‹#›</a:t>
            </a:fld>
            <a:endParaRPr lang="tr-TR"/>
          </a:p>
        </p:txBody>
      </p:sp>
    </p:spTree>
    <p:extLst>
      <p:ext uri="{BB962C8B-B14F-4D97-AF65-F5344CB8AC3E}">
        <p14:creationId xmlns:p14="http://schemas.microsoft.com/office/powerpoint/2010/main" val="374987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ED6321B-70B5-4AEE-993C-E7E2D7105C10}" type="datetimeFigureOut">
              <a:rPr lang="tr-TR" smtClean="0"/>
              <a:t>02.08.2018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6C26D42-F8D4-47E9-B9B3-EDF87279150C}" type="slidenum">
              <a:rPr lang="tr-TR" smtClean="0"/>
              <a:t>‹#›</a:t>
            </a:fld>
            <a:endParaRPr lang="tr-TR"/>
          </a:p>
        </p:txBody>
      </p:sp>
    </p:spTree>
    <p:extLst>
      <p:ext uri="{BB962C8B-B14F-4D97-AF65-F5344CB8AC3E}">
        <p14:creationId xmlns:p14="http://schemas.microsoft.com/office/powerpoint/2010/main" val="125207554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351584" y="2780929"/>
            <a:ext cx="7128792" cy="1323439"/>
          </a:xfrm>
          <a:prstGeom prst="rect">
            <a:avLst/>
          </a:prstGeom>
          <a:noFill/>
        </p:spPr>
        <p:txBody>
          <a:bodyPr wrap="square" rtlCol="0">
            <a:spAutoFit/>
          </a:bodyPr>
          <a:lstStyle/>
          <a:p>
            <a:pPr algn="ctr"/>
            <a:r>
              <a:rPr lang="tr-TR" sz="4000" dirty="0"/>
              <a:t>NİTEL ARAŞTIRMA</a:t>
            </a:r>
            <a:r>
              <a:rPr lang="en-US" sz="4000" dirty="0"/>
              <a:t/>
            </a:r>
            <a:br>
              <a:rPr lang="en-US" sz="4000" dirty="0"/>
            </a:br>
            <a:r>
              <a:rPr lang="en-US" sz="4000" dirty="0"/>
              <a:t>HAYRİYE ERBAŞ</a:t>
            </a:r>
          </a:p>
        </p:txBody>
      </p:sp>
    </p:spTree>
    <p:extLst>
      <p:ext uri="{BB962C8B-B14F-4D97-AF65-F5344CB8AC3E}">
        <p14:creationId xmlns:p14="http://schemas.microsoft.com/office/powerpoint/2010/main" val="847918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8482" y="180109"/>
            <a:ext cx="2712027" cy="734292"/>
          </a:xfrm>
          <a:solidFill>
            <a:schemeClr val="accent2">
              <a:lumMod val="40000"/>
              <a:lumOff val="60000"/>
            </a:schemeClr>
          </a:solidFill>
        </p:spPr>
        <p:txBody>
          <a:bodyPr>
            <a:normAutofit/>
          </a:bodyPr>
          <a:lstStyle/>
          <a:p>
            <a:r>
              <a:rPr lang="tr-TR" dirty="0" smtClean="0">
                <a:solidFill>
                  <a:prstClr val="black"/>
                </a:solidFill>
              </a:rPr>
              <a:t>Gösterge</a:t>
            </a:r>
            <a:endParaRPr lang="tr-TR" dirty="0"/>
          </a:p>
        </p:txBody>
      </p:sp>
      <p:sp>
        <p:nvSpPr>
          <p:cNvPr id="3" name="İçerik Yer Tutucusu 2"/>
          <p:cNvSpPr>
            <a:spLocks noGrp="1"/>
          </p:cNvSpPr>
          <p:nvPr>
            <p:ph idx="1"/>
          </p:nvPr>
        </p:nvSpPr>
        <p:spPr>
          <a:xfrm>
            <a:off x="498764" y="914401"/>
            <a:ext cx="10855036" cy="5262562"/>
          </a:xfrm>
        </p:spPr>
        <p:txBody>
          <a:bodyPr>
            <a:normAutofit/>
          </a:bodyPr>
          <a:lstStyle/>
          <a:p>
            <a:r>
              <a:rPr lang="tr-TR" dirty="0" smtClean="0"/>
              <a:t>Gösterge = temsil </a:t>
            </a:r>
            <a:r>
              <a:rPr lang="tr-TR" dirty="0"/>
              <a:t>eden ya da imleyen </a:t>
            </a:r>
            <a:r>
              <a:rPr lang="tr-TR" dirty="0" smtClean="0"/>
              <a:t>şey.</a:t>
            </a:r>
            <a:endParaRPr lang="tr-TR" dirty="0"/>
          </a:p>
          <a:p>
            <a:r>
              <a:rPr lang="tr-TR" dirty="0"/>
              <a:t>Gösterge, genel olarak bir başka şeyin yerini alabilecek nitelikte olduğundan kendi dışında bir şey gösteren her türlü nesne, varlık ya da olgudur. </a:t>
            </a:r>
            <a:endParaRPr lang="tr-TR" dirty="0" smtClean="0"/>
          </a:p>
          <a:p>
            <a:r>
              <a:rPr lang="tr-TR" dirty="0" smtClean="0"/>
              <a:t>Daha </a:t>
            </a:r>
            <a:r>
              <a:rPr lang="tr-TR" dirty="0"/>
              <a:t>geniş bir tanımla, gösterge, insanların bir topluluk yaşamı içinde birbirleriyle anlaşmak amacıyla yarattıkları ve kullandıkları doğal diller, çeşitli jestler, </a:t>
            </a:r>
            <a:r>
              <a:rPr lang="tr-TR" dirty="0" smtClean="0"/>
              <a:t>trafik işaretleri, </a:t>
            </a:r>
            <a:r>
              <a:rPr lang="tr-TR" dirty="0"/>
              <a:t>moda, </a:t>
            </a:r>
            <a:r>
              <a:rPr lang="tr-TR" dirty="0" smtClean="0"/>
              <a:t>ses</a:t>
            </a:r>
            <a:r>
              <a:rPr lang="tr-TR" dirty="0"/>
              <a:t>, yazı, görüntü, hareket gibi gereçler vasıtasıyla gerçekleşen dizgelerin oluşturduğu anlamlı bütünün </a:t>
            </a:r>
            <a:r>
              <a:rPr lang="tr-TR" dirty="0" smtClean="0"/>
              <a:t>birimleri…</a:t>
            </a:r>
          </a:p>
          <a:p>
            <a:pPr lvl="0"/>
            <a:r>
              <a:rPr lang="tr-TR" sz="2400" dirty="0">
                <a:solidFill>
                  <a:prstClr val="black"/>
                </a:solidFill>
              </a:rPr>
              <a:t>Örneğin bir tablodaki bir renk öğesi ya da bir figür bir gösterge olarak değerlendirilebileceği gibi, bir yazınsal yapıttaki kahramanın davranışları, bir giysi gösterge olarak değerlendirilebilir.</a:t>
            </a:r>
            <a:endParaRPr lang="tr-TR" dirty="0">
              <a:solidFill>
                <a:prstClr val="black"/>
              </a:solidFill>
            </a:endParaRPr>
          </a:p>
          <a:p>
            <a:endParaRPr lang="tr-TR" dirty="0"/>
          </a:p>
          <a:p>
            <a:endParaRPr lang="tr-TR" dirty="0"/>
          </a:p>
          <a:p>
            <a:pPr marL="0" indent="0">
              <a:buNone/>
            </a:pPr>
            <a:endParaRPr lang="tr-TR" dirty="0"/>
          </a:p>
        </p:txBody>
      </p:sp>
    </p:spTree>
    <p:extLst>
      <p:ext uri="{BB962C8B-B14F-4D97-AF65-F5344CB8AC3E}">
        <p14:creationId xmlns:p14="http://schemas.microsoft.com/office/powerpoint/2010/main" val="33371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2708564" cy="1075748"/>
          </a:xfrm>
          <a:solidFill>
            <a:schemeClr val="accent2">
              <a:lumMod val="40000"/>
              <a:lumOff val="60000"/>
            </a:schemeClr>
          </a:solidFill>
        </p:spPr>
        <p:txBody>
          <a:bodyPr/>
          <a:lstStyle/>
          <a:p>
            <a:r>
              <a:rPr lang="tr-TR" dirty="0"/>
              <a:t>G</a:t>
            </a:r>
            <a:r>
              <a:rPr lang="tr-TR" dirty="0" smtClean="0"/>
              <a:t>österge</a:t>
            </a:r>
            <a:endParaRPr lang="tr-TR" dirty="0"/>
          </a:p>
        </p:txBody>
      </p:sp>
      <p:sp>
        <p:nvSpPr>
          <p:cNvPr id="3" name="İçerik Yer Tutucusu 2"/>
          <p:cNvSpPr>
            <a:spLocks noGrp="1"/>
          </p:cNvSpPr>
          <p:nvPr>
            <p:ph idx="1"/>
          </p:nvPr>
        </p:nvSpPr>
        <p:spPr/>
        <p:txBody>
          <a:bodyPr/>
          <a:lstStyle/>
          <a:p>
            <a:r>
              <a:rPr lang="tr-TR" dirty="0"/>
              <a:t>Göstergeyi, göstergebilimin önde gelen temsilcilerinden </a:t>
            </a:r>
            <a:r>
              <a:rPr lang="tr-TR" dirty="0" err="1"/>
              <a:t>Barthes</a:t>
            </a:r>
            <a:r>
              <a:rPr lang="tr-TR" dirty="0"/>
              <a:t>, bir örnek ile en iyi şekilde açığa vurmaktadır: </a:t>
            </a:r>
            <a:endParaRPr lang="tr-TR" dirty="0" smtClean="0"/>
          </a:p>
          <a:p>
            <a:pPr marL="0" indent="0">
              <a:buNone/>
            </a:pPr>
            <a:endParaRPr lang="tr-TR" dirty="0"/>
          </a:p>
          <a:p>
            <a:pPr marL="0" indent="0">
              <a:buNone/>
            </a:pPr>
            <a:r>
              <a:rPr lang="tr-TR" dirty="0" smtClean="0">
                <a:solidFill>
                  <a:srgbClr val="C00000"/>
                </a:solidFill>
              </a:rPr>
              <a:t>Gül</a:t>
            </a:r>
            <a:r>
              <a:rPr lang="tr-TR" dirty="0">
                <a:solidFill>
                  <a:srgbClr val="C00000"/>
                </a:solidFill>
              </a:rPr>
              <a:t>, normalde sadece bir çiçektir. Ama genç bir adam onu kız arkadaşına sunarsa, bu bir gösterge olur. Gül, burada genç adamın romantik tutkusuna gönderme yapmaktadır ve onun bu anlama geldiğini kız arkadaşı da kabullenmektedir.</a:t>
            </a:r>
          </a:p>
          <a:p>
            <a:endParaRPr lang="tr-TR" dirty="0"/>
          </a:p>
        </p:txBody>
      </p:sp>
    </p:spTree>
    <p:extLst>
      <p:ext uri="{BB962C8B-B14F-4D97-AF65-F5344CB8AC3E}">
        <p14:creationId xmlns:p14="http://schemas.microsoft.com/office/powerpoint/2010/main" val="758400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6767945" cy="1325563"/>
          </a:xfrm>
          <a:solidFill>
            <a:schemeClr val="accent2">
              <a:lumMod val="40000"/>
              <a:lumOff val="60000"/>
            </a:schemeClr>
          </a:solidFill>
        </p:spPr>
        <p:txBody>
          <a:bodyPr>
            <a:normAutofit/>
          </a:bodyPr>
          <a:lstStyle/>
          <a:p>
            <a:r>
              <a:rPr lang="tr-TR" dirty="0" smtClean="0"/>
              <a:t>Örnek üzerinde düşünelim…</a:t>
            </a:r>
            <a:endParaRPr lang="tr-TR" dirty="0"/>
          </a:p>
        </p:txBody>
      </p:sp>
      <p:sp>
        <p:nvSpPr>
          <p:cNvPr id="3" name="İçerik Yer Tutucusu 2"/>
          <p:cNvSpPr>
            <a:spLocks noGrp="1"/>
          </p:cNvSpPr>
          <p:nvPr>
            <p:ph idx="1"/>
          </p:nvPr>
        </p:nvSpPr>
        <p:spPr/>
        <p:txBody>
          <a:bodyPr/>
          <a:lstStyle/>
          <a:p>
            <a:r>
              <a:rPr lang="tr-TR" dirty="0"/>
              <a:t>Örneğin; Kırmızı Şapkalı Kız masalında birinci anlam: kurt büyükanneyi yedikten sonra, onun kılığına girerek kırmızı şapkalı kızı da yemek için onu kandırmaya çalışır. </a:t>
            </a:r>
            <a:endParaRPr lang="tr-TR" dirty="0" smtClean="0"/>
          </a:p>
          <a:p>
            <a:r>
              <a:rPr lang="tr-TR" dirty="0" smtClean="0"/>
              <a:t>İkinci </a:t>
            </a:r>
            <a:r>
              <a:rPr lang="tr-TR" dirty="0"/>
              <a:t>anlam ise, kurt gibi akıllı ve kötü insanlar, iyi niyetli insanları, karınlarını ve cinsel isteklerini doyurmak için yerler; kız çocukları dikkatsizdir, güzel sözlere kanarlar; anneler çocuklarını kötülüklerden koruyamazlar. </a:t>
            </a:r>
          </a:p>
          <a:p>
            <a:endParaRPr lang="tr-TR" dirty="0"/>
          </a:p>
        </p:txBody>
      </p:sp>
    </p:spTree>
    <p:extLst>
      <p:ext uri="{BB962C8B-B14F-4D97-AF65-F5344CB8AC3E}">
        <p14:creationId xmlns:p14="http://schemas.microsoft.com/office/powerpoint/2010/main" val="472189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55943"/>
            <a:ext cx="10515600" cy="1777574"/>
          </a:xfrm>
          <a:solidFill>
            <a:schemeClr val="accent1">
              <a:lumMod val="20000"/>
              <a:lumOff val="80000"/>
            </a:schemeClr>
          </a:solidFill>
        </p:spPr>
        <p:txBody>
          <a:bodyPr>
            <a:normAutofit/>
          </a:bodyPr>
          <a:lstStyle/>
          <a:p>
            <a:r>
              <a:rPr lang="tr-TR" sz="4000" dirty="0" smtClean="0"/>
              <a:t>Neler içerik ve söylem analizine ya da semiyotik incelemeye tâbi tutulabilir?</a:t>
            </a:r>
            <a:endParaRPr lang="tr-TR" sz="4000" dirty="0"/>
          </a:p>
        </p:txBody>
      </p:sp>
      <p:sp>
        <p:nvSpPr>
          <p:cNvPr id="3" name="İçerik Yer Tutucusu 2"/>
          <p:cNvSpPr>
            <a:spLocks noGrp="1"/>
          </p:cNvSpPr>
          <p:nvPr>
            <p:ph idx="1"/>
          </p:nvPr>
        </p:nvSpPr>
        <p:spPr>
          <a:xfrm>
            <a:off x="838200" y="2265527"/>
            <a:ext cx="3406254" cy="4121625"/>
          </a:xfrm>
          <a:solidFill>
            <a:schemeClr val="accent1">
              <a:lumMod val="20000"/>
              <a:lumOff val="80000"/>
            </a:schemeClr>
          </a:solidFill>
        </p:spPr>
        <p:txBody>
          <a:bodyPr>
            <a:normAutofit/>
          </a:bodyPr>
          <a:lstStyle/>
          <a:p>
            <a:r>
              <a:rPr lang="tr-TR" dirty="0" smtClean="0"/>
              <a:t>Medya metinleri</a:t>
            </a:r>
          </a:p>
          <a:p>
            <a:r>
              <a:rPr lang="tr-TR" dirty="0" smtClean="0"/>
              <a:t>Haber başlıkları</a:t>
            </a:r>
          </a:p>
          <a:p>
            <a:r>
              <a:rPr lang="tr-TR" dirty="0" smtClean="0"/>
              <a:t>Karikatürler</a:t>
            </a:r>
          </a:p>
          <a:p>
            <a:r>
              <a:rPr lang="tr-TR" dirty="0" smtClean="0"/>
              <a:t>Anlaşma metinleri</a:t>
            </a:r>
          </a:p>
          <a:p>
            <a:r>
              <a:rPr lang="tr-TR" dirty="0" smtClean="0"/>
              <a:t>Reklamlar</a:t>
            </a:r>
          </a:p>
          <a:p>
            <a:r>
              <a:rPr lang="tr-TR" dirty="0" smtClean="0"/>
              <a:t>Siyasi metinler</a:t>
            </a:r>
          </a:p>
          <a:p>
            <a:r>
              <a:rPr lang="tr-TR" dirty="0" smtClean="0"/>
              <a:t>Siyasi parti tüzükleri</a:t>
            </a:r>
          </a:p>
          <a:p>
            <a:r>
              <a:rPr lang="tr-TR" dirty="0" smtClean="0"/>
              <a:t>Afişler</a:t>
            </a:r>
            <a:endParaRPr lang="tr-TR" dirty="0"/>
          </a:p>
        </p:txBody>
      </p:sp>
      <p:sp>
        <p:nvSpPr>
          <p:cNvPr id="4" name="İçerik Yer Tutucusu 2"/>
          <p:cNvSpPr txBox="1">
            <a:spLocks/>
          </p:cNvSpPr>
          <p:nvPr/>
        </p:nvSpPr>
        <p:spPr>
          <a:xfrm>
            <a:off x="4392873" y="2265526"/>
            <a:ext cx="3406254" cy="4121626"/>
          </a:xfrm>
          <a:prstGeom prst="rect">
            <a:avLst/>
          </a:prstGeom>
          <a:solidFill>
            <a:schemeClr val="accent1">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TV programları</a:t>
            </a:r>
          </a:p>
          <a:p>
            <a:r>
              <a:rPr lang="tr-TR" dirty="0" smtClean="0"/>
              <a:t>Terapi görüşmeleri</a:t>
            </a:r>
          </a:p>
          <a:p>
            <a:r>
              <a:rPr lang="tr-TR" dirty="0" smtClean="0"/>
              <a:t>İntihar mektupları</a:t>
            </a:r>
          </a:p>
          <a:p>
            <a:r>
              <a:rPr lang="tr-TR" dirty="0" smtClean="0"/>
              <a:t>Romanlar</a:t>
            </a:r>
          </a:p>
          <a:p>
            <a:r>
              <a:rPr lang="tr-TR" dirty="0" smtClean="0"/>
              <a:t>Söylevler</a:t>
            </a:r>
          </a:p>
          <a:p>
            <a:r>
              <a:rPr lang="tr-TR" dirty="0" smtClean="0"/>
              <a:t>Dergiler</a:t>
            </a:r>
          </a:p>
          <a:p>
            <a:r>
              <a:rPr lang="tr-TR" dirty="0" smtClean="0"/>
              <a:t>Çocuk resimleri</a:t>
            </a:r>
          </a:p>
          <a:p>
            <a:r>
              <a:rPr lang="tr-TR" dirty="0" smtClean="0"/>
              <a:t>Logolar</a:t>
            </a:r>
            <a:endParaRPr lang="tr-TR" dirty="0"/>
          </a:p>
        </p:txBody>
      </p:sp>
      <p:sp>
        <p:nvSpPr>
          <p:cNvPr id="6" name="İçerik Yer Tutucusu 2"/>
          <p:cNvSpPr txBox="1">
            <a:spLocks/>
          </p:cNvSpPr>
          <p:nvPr/>
        </p:nvSpPr>
        <p:spPr>
          <a:xfrm>
            <a:off x="7947546" y="2265526"/>
            <a:ext cx="3406254" cy="4121626"/>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Yaşam öyküleri</a:t>
            </a:r>
          </a:p>
          <a:p>
            <a:r>
              <a:rPr lang="tr-TR" dirty="0" smtClean="0"/>
              <a:t>Fotoğraflar</a:t>
            </a:r>
          </a:p>
          <a:p>
            <a:r>
              <a:rPr lang="tr-TR" dirty="0" smtClean="0"/>
              <a:t>Ders kitapları</a:t>
            </a:r>
          </a:p>
          <a:p>
            <a:r>
              <a:rPr lang="tr-TR" dirty="0" smtClean="0"/>
              <a:t>Günlükler</a:t>
            </a:r>
          </a:p>
          <a:p>
            <a:r>
              <a:rPr lang="tr-TR" dirty="0" smtClean="0"/>
              <a:t>Duvar yazıları</a:t>
            </a:r>
          </a:p>
          <a:p>
            <a:r>
              <a:rPr lang="tr-TR" dirty="0" smtClean="0"/>
              <a:t>Mesaj içeren her şey…</a:t>
            </a:r>
          </a:p>
          <a:p>
            <a:r>
              <a:rPr lang="tr-TR" dirty="0"/>
              <a:t>?</a:t>
            </a:r>
          </a:p>
        </p:txBody>
      </p:sp>
    </p:spTree>
    <p:extLst>
      <p:ext uri="{BB962C8B-B14F-4D97-AF65-F5344CB8AC3E}">
        <p14:creationId xmlns:p14="http://schemas.microsoft.com/office/powerpoint/2010/main" val="3247008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a:spLocks noGrp="1"/>
          </p:cNvSpPr>
          <p:nvPr>
            <p:ph type="title"/>
          </p:nvPr>
        </p:nvSpPr>
        <p:spPr>
          <a:xfrm>
            <a:off x="710183" y="908497"/>
            <a:ext cx="3984647" cy="1206906"/>
          </a:xfrm>
          <a:noFill/>
        </p:spPr>
        <p:txBody>
          <a:bodyPr>
            <a:normAutofit/>
          </a:bodyPr>
          <a:lstStyle/>
          <a:p>
            <a:r>
              <a:rPr lang="tr-TR" dirty="0" smtClean="0"/>
              <a:t>Görsel verilerin analizi</a:t>
            </a:r>
            <a:endParaRPr lang="tr-TR" dirty="0"/>
          </a:p>
        </p:txBody>
      </p:sp>
      <p:pic>
        <p:nvPicPr>
          <p:cNvPr id="13" name="İçerik Yer Tutucusu 12"/>
          <p:cNvPicPr>
            <a:picLocks noGrp="1" noChangeAspect="1"/>
          </p:cNvPicPr>
          <p:nvPr>
            <p:ph idx="1"/>
          </p:nvPr>
        </p:nvPicPr>
        <p:blipFill>
          <a:blip r:embed="rId2"/>
          <a:stretch>
            <a:fillRect/>
          </a:stretch>
        </p:blipFill>
        <p:spPr>
          <a:xfrm>
            <a:off x="5213445" y="280408"/>
            <a:ext cx="6143397" cy="4795980"/>
          </a:xfrm>
          <a:prstGeom prst="rect">
            <a:avLst/>
          </a:prstGeom>
        </p:spPr>
      </p:pic>
      <p:sp>
        <p:nvSpPr>
          <p:cNvPr id="9" name="Metin kutusu 8"/>
          <p:cNvSpPr txBox="1"/>
          <p:nvPr/>
        </p:nvSpPr>
        <p:spPr>
          <a:xfrm>
            <a:off x="607574" y="2149019"/>
            <a:ext cx="4087256" cy="3323987"/>
          </a:xfrm>
          <a:prstGeom prst="rect">
            <a:avLst/>
          </a:prstGeom>
          <a:noFill/>
        </p:spPr>
        <p:txBody>
          <a:bodyPr wrap="square" rtlCol="0">
            <a:spAutoFit/>
          </a:bodyPr>
          <a:lstStyle/>
          <a:p>
            <a:r>
              <a:rPr lang="tr-TR" sz="3000" dirty="0" smtClean="0"/>
              <a:t>İçerik ve söylem analizine tabi tutacağımız metin bazen yazılı değil görsel olabilir. Yine </a:t>
            </a:r>
            <a:r>
              <a:rPr lang="tr-TR" sz="3000" dirty="0" err="1" smtClean="0"/>
              <a:t>göstergebilimsel</a:t>
            </a:r>
            <a:r>
              <a:rPr lang="tr-TR" sz="3000" dirty="0" smtClean="0"/>
              <a:t> bir analiz için görsel veriler kullanışlıdır.</a:t>
            </a:r>
          </a:p>
        </p:txBody>
      </p:sp>
      <p:sp>
        <p:nvSpPr>
          <p:cNvPr id="14" name="Metin kutusu 13"/>
          <p:cNvSpPr txBox="1"/>
          <p:nvPr/>
        </p:nvSpPr>
        <p:spPr>
          <a:xfrm>
            <a:off x="607574" y="5473006"/>
            <a:ext cx="10215101" cy="553998"/>
          </a:xfrm>
          <a:prstGeom prst="rect">
            <a:avLst/>
          </a:prstGeom>
          <a:noFill/>
        </p:spPr>
        <p:txBody>
          <a:bodyPr wrap="square" rtlCol="0">
            <a:spAutoFit/>
          </a:bodyPr>
          <a:lstStyle/>
          <a:p>
            <a:r>
              <a:rPr lang="tr-TR" sz="3000" dirty="0"/>
              <a:t>Bir resim, fotoğraf, </a:t>
            </a:r>
            <a:r>
              <a:rPr lang="tr-TR" sz="3000" dirty="0" smtClean="0"/>
              <a:t>karikatür, logo vb. analiz </a:t>
            </a:r>
            <a:r>
              <a:rPr lang="tr-TR" sz="3000" dirty="0"/>
              <a:t>edilebilir verilerdir.</a:t>
            </a:r>
          </a:p>
        </p:txBody>
      </p:sp>
    </p:spTree>
    <p:extLst>
      <p:ext uri="{BB962C8B-B14F-4D97-AF65-F5344CB8AC3E}">
        <p14:creationId xmlns:p14="http://schemas.microsoft.com/office/powerpoint/2010/main" val="3534267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3173"/>
          </a:xfrm>
        </p:spPr>
        <p:txBody>
          <a:bodyPr/>
          <a:lstStyle/>
          <a:p>
            <a:r>
              <a:rPr lang="tr-TR" dirty="0" smtClean="0"/>
              <a:t>Ne anlatıyor?</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7072" y="2133600"/>
            <a:ext cx="6419681" cy="3778250"/>
          </a:xfrm>
        </p:spPr>
      </p:pic>
    </p:spTree>
    <p:extLst>
      <p:ext uri="{BB962C8B-B14F-4D97-AF65-F5344CB8AC3E}">
        <p14:creationId xmlns:p14="http://schemas.microsoft.com/office/powerpoint/2010/main" val="393112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5053" y="5607592"/>
            <a:ext cx="10070910" cy="595029"/>
          </a:xfrm>
        </p:spPr>
        <p:txBody>
          <a:bodyPr>
            <a:normAutofit/>
          </a:bodyPr>
          <a:lstStyle/>
          <a:p>
            <a:pPr marL="0" indent="0">
              <a:buNone/>
            </a:pPr>
            <a:r>
              <a:rPr lang="tr-TR" dirty="0" smtClean="0"/>
              <a:t>Suriyeli bir çocuğun çizimiyle Türkiye ve Suriye’deki okul karşılaştırması.</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242" y="365125"/>
            <a:ext cx="7494532" cy="4994403"/>
          </a:xfrm>
          <a:prstGeom prst="rect">
            <a:avLst/>
          </a:prstGeom>
        </p:spPr>
      </p:pic>
    </p:spTree>
    <p:extLst>
      <p:ext uri="{BB962C8B-B14F-4D97-AF65-F5344CB8AC3E}">
        <p14:creationId xmlns:p14="http://schemas.microsoft.com/office/powerpoint/2010/main" val="362890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4061346" cy="1325563"/>
          </a:xfrm>
        </p:spPr>
        <p:txBody>
          <a:bodyPr/>
          <a:lstStyle/>
          <a:p>
            <a:r>
              <a:rPr lang="tr-TR" dirty="0" smtClean="0"/>
              <a:t>Medya analizi</a:t>
            </a:r>
            <a:endParaRPr lang="tr-TR" dirty="0"/>
          </a:p>
        </p:txBody>
      </p:sp>
      <p:sp>
        <p:nvSpPr>
          <p:cNvPr id="3" name="İçerik Yer Tutucusu 2"/>
          <p:cNvSpPr>
            <a:spLocks noGrp="1"/>
          </p:cNvSpPr>
          <p:nvPr>
            <p:ph idx="1"/>
          </p:nvPr>
        </p:nvSpPr>
        <p:spPr>
          <a:xfrm>
            <a:off x="838201" y="1825625"/>
            <a:ext cx="3815686" cy="4351338"/>
          </a:xfrm>
        </p:spPr>
        <p:txBody>
          <a:bodyPr/>
          <a:lstStyle/>
          <a:p>
            <a:r>
              <a:rPr lang="tr-TR" dirty="0" smtClean="0"/>
              <a:t>Yine içerik ve söylem analizine en çok tabi tutulan metinler medya metinleridir.</a:t>
            </a:r>
          </a:p>
          <a:p>
            <a:r>
              <a:rPr lang="tr-TR" dirty="0" smtClean="0"/>
              <a:t>Medya çalışmaları alanı önemli aşama kaydetmiştir.</a:t>
            </a:r>
          </a:p>
          <a:p>
            <a:pPr marL="0" indent="0">
              <a:buNone/>
            </a:pPr>
            <a:endParaRPr lang="tr-TR" dirty="0"/>
          </a:p>
        </p:txBody>
      </p:sp>
      <p:pic>
        <p:nvPicPr>
          <p:cNvPr id="4" name="Resim 3"/>
          <p:cNvPicPr>
            <a:picLocks noChangeAspect="1"/>
          </p:cNvPicPr>
          <p:nvPr/>
        </p:nvPicPr>
        <p:blipFill>
          <a:blip r:embed="rId2"/>
          <a:stretch>
            <a:fillRect/>
          </a:stretch>
        </p:blipFill>
        <p:spPr>
          <a:xfrm>
            <a:off x="5390867" y="365125"/>
            <a:ext cx="6344462" cy="6292029"/>
          </a:xfrm>
          <a:prstGeom prst="rect">
            <a:avLst/>
          </a:prstGeom>
        </p:spPr>
      </p:pic>
    </p:spTree>
    <p:extLst>
      <p:ext uri="{BB962C8B-B14F-4D97-AF65-F5344CB8AC3E}">
        <p14:creationId xmlns:p14="http://schemas.microsoft.com/office/powerpoint/2010/main" val="1719467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Medya ve Siyaset çalışmaları</a:t>
            </a:r>
            <a:endParaRPr lang="tr-TR" dirty="0"/>
          </a:p>
        </p:txBody>
      </p:sp>
      <p:sp>
        <p:nvSpPr>
          <p:cNvPr id="3" name="İçerik Yer Tutucusu 2"/>
          <p:cNvSpPr>
            <a:spLocks noGrp="1"/>
          </p:cNvSpPr>
          <p:nvPr>
            <p:ph idx="1"/>
          </p:nvPr>
        </p:nvSpPr>
        <p:spPr/>
        <p:txBody>
          <a:bodyPr>
            <a:normAutofit lnSpcReduction="10000"/>
          </a:bodyPr>
          <a:lstStyle/>
          <a:p>
            <a:r>
              <a:rPr lang="tr-TR" dirty="0" smtClean="0"/>
              <a:t>İngiliz </a:t>
            </a:r>
            <a:r>
              <a:rPr lang="tr-TR" dirty="0"/>
              <a:t>kültürel çalışmaları şeklinde ortaya çıkarak siyaset ve kültür çalışmasına yönelik farklı bir yaklaşım geliştiren </a:t>
            </a:r>
            <a:r>
              <a:rPr lang="tr-TR" dirty="0" err="1"/>
              <a:t>Stuart</a:t>
            </a:r>
            <a:r>
              <a:rPr lang="tr-TR" dirty="0"/>
              <a:t> </a:t>
            </a:r>
            <a:r>
              <a:rPr lang="tr-TR" dirty="0" err="1"/>
              <a:t>Hall</a:t>
            </a:r>
            <a:r>
              <a:rPr lang="tr-TR" dirty="0"/>
              <a:t> ve meslektaşları </a:t>
            </a:r>
            <a:r>
              <a:rPr lang="tr-TR" dirty="0" smtClean="0"/>
              <a:t>medyayı kapsamlı bir incelemeye tabi tuttu.</a:t>
            </a:r>
          </a:p>
          <a:p>
            <a:r>
              <a:rPr lang="tr-TR" dirty="0" smtClean="0"/>
              <a:t>Onlar, İngiliz </a:t>
            </a:r>
            <a:r>
              <a:rPr lang="tr-TR" dirty="0"/>
              <a:t>medyasının 1970’lerde ‘kapkaç krizine’ yönelik artan saplantısını araştırdılar. </a:t>
            </a:r>
            <a:r>
              <a:rPr lang="tr-TR" dirty="0" smtClean="0"/>
              <a:t>Şehir </a:t>
            </a:r>
            <a:r>
              <a:rPr lang="tr-TR" dirty="0"/>
              <a:t>suçunu tarif etmek için </a:t>
            </a:r>
            <a:r>
              <a:rPr lang="tr-TR" dirty="0" smtClean="0"/>
              <a:t>siyasetçiler </a:t>
            </a:r>
            <a:r>
              <a:rPr lang="tr-TR" dirty="0"/>
              <a:t>ve </a:t>
            </a:r>
            <a:r>
              <a:rPr lang="tr-TR" dirty="0" smtClean="0"/>
              <a:t>gazeteciler arasında yaygınlaşan kavram ABD’den ithaldi. </a:t>
            </a:r>
          </a:p>
          <a:p>
            <a:r>
              <a:rPr lang="tr-TR" dirty="0" err="1" smtClean="0"/>
              <a:t>Hall</a:t>
            </a:r>
            <a:r>
              <a:rPr lang="tr-TR" dirty="0" smtClean="0"/>
              <a:t> </a:t>
            </a:r>
            <a:r>
              <a:rPr lang="tr-TR" dirty="0"/>
              <a:t>ve meslektaşları, bu saldırıp soyma haberlerinin ırksal korkuları doğallaştırılmaya hizmet ettiğini ve şehir suçuna ilişkin ahlaki bir panik yarattığını söylediler. </a:t>
            </a:r>
            <a:endParaRPr lang="tr-TR" dirty="0" smtClean="0"/>
          </a:p>
          <a:p>
            <a:r>
              <a:rPr lang="tr-TR" dirty="0" smtClean="0"/>
              <a:t>Sonuçta </a:t>
            </a:r>
            <a:r>
              <a:rPr lang="tr-TR" dirty="0"/>
              <a:t>şehir suçunun ve yoksulluğunun </a:t>
            </a:r>
            <a:r>
              <a:rPr lang="tr-TR" dirty="0" err="1"/>
              <a:t>ırkçılaştırılması</a:t>
            </a:r>
            <a:r>
              <a:rPr lang="tr-TR" dirty="0"/>
              <a:t> </a:t>
            </a:r>
            <a:r>
              <a:rPr lang="tr-TR" dirty="0" err="1"/>
              <a:t>hegemonik</a:t>
            </a:r>
            <a:r>
              <a:rPr lang="tr-TR" dirty="0"/>
              <a:t> bir duruma yol açtı ve böylece o dönemde Birleşik Krallığın karşı karşıya kaldığı ekonomik ve siyasi zorluklarla başa çıkmanın en iyi yolu olarak orta sınıf hassasiyetleri doğallaştırıldı. </a:t>
            </a:r>
          </a:p>
        </p:txBody>
      </p:sp>
    </p:spTree>
    <p:extLst>
      <p:ext uri="{BB962C8B-B14F-4D97-AF65-F5344CB8AC3E}">
        <p14:creationId xmlns:p14="http://schemas.microsoft.com/office/powerpoint/2010/main" val="1784696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a:xfrm>
            <a:off x="838200" y="1937982"/>
            <a:ext cx="10515600" cy="4238981"/>
          </a:xfrm>
          <a:solidFill>
            <a:schemeClr val="bg1"/>
          </a:solidFill>
        </p:spPr>
        <p:txBody>
          <a:bodyPr/>
          <a:lstStyle/>
          <a:p>
            <a:r>
              <a:rPr lang="tr-TR" dirty="0" smtClean="0"/>
              <a:t>Bilgin, N. (2014). </a:t>
            </a:r>
            <a:r>
              <a:rPr lang="tr-TR" i="1" dirty="0" smtClean="0"/>
              <a:t>Sosyal Bilimlerde İçerik Analizi. </a:t>
            </a:r>
            <a:r>
              <a:rPr lang="tr-TR" dirty="0" smtClean="0"/>
              <a:t>Ankara: Siyasal.</a:t>
            </a:r>
          </a:p>
          <a:p>
            <a:r>
              <a:rPr lang="tr-TR" dirty="0" smtClean="0"/>
              <a:t>Güneş, A.(2012). Çağdaş Bir Çözümleme Yöntemi: Göstergebilim. </a:t>
            </a:r>
            <a:r>
              <a:rPr lang="en-US" i="1" dirty="0"/>
              <a:t>e-Journal of New World Sciences </a:t>
            </a:r>
            <a:r>
              <a:rPr lang="en-US" i="1" dirty="0" smtClean="0"/>
              <a:t>Academy</a:t>
            </a:r>
            <a:r>
              <a:rPr lang="tr-TR" i="1" dirty="0" smtClean="0"/>
              <a:t> 7</a:t>
            </a:r>
            <a:r>
              <a:rPr lang="tr-TR" dirty="0" smtClean="0"/>
              <a:t> (2), 31 – 43.</a:t>
            </a:r>
          </a:p>
          <a:p>
            <a:r>
              <a:rPr lang="tr-TR" dirty="0" err="1" smtClean="0"/>
              <a:t>Maigred</a:t>
            </a:r>
            <a:r>
              <a:rPr lang="tr-TR" dirty="0" smtClean="0"/>
              <a:t>, E. </a:t>
            </a:r>
            <a:r>
              <a:rPr lang="tr-TR" dirty="0"/>
              <a:t>(2016). </a:t>
            </a:r>
            <a:r>
              <a:rPr lang="tr-TR" i="1" dirty="0"/>
              <a:t>Medya ve İletişim </a:t>
            </a:r>
            <a:r>
              <a:rPr lang="tr-TR" i="1" dirty="0" smtClean="0"/>
              <a:t>Sosyolojisi. </a:t>
            </a:r>
            <a:r>
              <a:rPr lang="tr-TR" dirty="0" smtClean="0"/>
              <a:t>H. Yücel (çev.) İstanbul: İletişim.</a:t>
            </a:r>
          </a:p>
          <a:p>
            <a:endParaRPr lang="tr-TR" dirty="0"/>
          </a:p>
        </p:txBody>
      </p:sp>
    </p:spTree>
    <p:extLst>
      <p:ext uri="{BB962C8B-B14F-4D97-AF65-F5344CB8AC3E}">
        <p14:creationId xmlns:p14="http://schemas.microsoft.com/office/powerpoint/2010/main" val="316161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Araştırma Teknikleri</a:t>
            </a:r>
            <a:endParaRPr lang="tr-TR" dirty="0"/>
          </a:p>
        </p:txBody>
      </p:sp>
      <p:sp>
        <p:nvSpPr>
          <p:cNvPr id="3" name="Alt Başlık 2"/>
          <p:cNvSpPr>
            <a:spLocks noGrp="1"/>
          </p:cNvSpPr>
          <p:nvPr>
            <p:ph type="subTitle" idx="1"/>
          </p:nvPr>
        </p:nvSpPr>
        <p:spPr/>
        <p:txBody>
          <a:bodyPr/>
          <a:lstStyle/>
          <a:p>
            <a:r>
              <a:rPr lang="tr-TR" dirty="0" smtClean="0"/>
              <a:t>Nitel Araştırmalar</a:t>
            </a:r>
            <a:endParaRPr lang="tr-TR" dirty="0"/>
          </a:p>
        </p:txBody>
      </p:sp>
    </p:spTree>
    <p:extLst>
      <p:ext uri="{BB962C8B-B14F-4D97-AF65-F5344CB8AC3E}">
        <p14:creationId xmlns:p14="http://schemas.microsoft.com/office/powerpoint/2010/main" val="114547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3564" y="863889"/>
            <a:ext cx="10529454" cy="1325563"/>
          </a:xfrm>
        </p:spPr>
        <p:txBody>
          <a:bodyPr>
            <a:normAutofit fontScale="90000"/>
          </a:bodyPr>
          <a:lstStyle/>
          <a:p>
            <a:r>
              <a:rPr lang="tr-TR" sz="3700" dirty="0" smtClean="0"/>
              <a:t>Bazı araştırma (veri toplama ve analiz) teknikleri…</a:t>
            </a:r>
            <a:r>
              <a:rPr lang="tr-TR" dirty="0" smtClean="0"/>
              <a:t/>
            </a:r>
            <a:br>
              <a:rPr lang="tr-TR" dirty="0" smtClean="0"/>
            </a:br>
            <a:endParaRPr lang="tr-TR" dirty="0"/>
          </a:p>
        </p:txBody>
      </p:sp>
      <p:sp>
        <p:nvSpPr>
          <p:cNvPr id="3" name="İçerik Yer Tutucusu 2"/>
          <p:cNvSpPr>
            <a:spLocks noGrp="1"/>
          </p:cNvSpPr>
          <p:nvPr>
            <p:ph idx="1"/>
          </p:nvPr>
        </p:nvSpPr>
        <p:spPr>
          <a:xfrm>
            <a:off x="2947916" y="2618509"/>
            <a:ext cx="6564574" cy="2758710"/>
          </a:xfrm>
        </p:spPr>
        <p:txBody>
          <a:bodyPr>
            <a:normAutofit/>
          </a:bodyPr>
          <a:lstStyle/>
          <a:p>
            <a:r>
              <a:rPr lang="tr-TR" dirty="0" smtClean="0"/>
              <a:t>İçerik Analizi</a:t>
            </a:r>
          </a:p>
          <a:p>
            <a:r>
              <a:rPr lang="tr-TR" dirty="0" smtClean="0"/>
              <a:t>Söylem Analizi</a:t>
            </a:r>
          </a:p>
          <a:p>
            <a:r>
              <a:rPr lang="tr-TR" dirty="0"/>
              <a:t>Semiyotik / </a:t>
            </a:r>
            <a:r>
              <a:rPr lang="tr-TR" dirty="0" err="1" smtClean="0"/>
              <a:t>Göstergebilimsel</a:t>
            </a:r>
            <a:r>
              <a:rPr lang="tr-TR" dirty="0" smtClean="0"/>
              <a:t> İnceleme</a:t>
            </a:r>
            <a:endParaRPr lang="tr-TR" dirty="0"/>
          </a:p>
          <a:p>
            <a:r>
              <a:rPr lang="tr-TR" dirty="0" smtClean="0"/>
              <a:t>Görsel </a:t>
            </a:r>
            <a:r>
              <a:rPr lang="tr-TR" dirty="0"/>
              <a:t>Verilerin Analizi</a:t>
            </a:r>
          </a:p>
          <a:p>
            <a:r>
              <a:rPr lang="tr-TR" dirty="0"/>
              <a:t>Medya Analizi</a:t>
            </a:r>
          </a:p>
          <a:p>
            <a:pPr marL="0" indent="0">
              <a:buNone/>
            </a:pPr>
            <a:endParaRPr lang="tr-TR" dirty="0"/>
          </a:p>
          <a:p>
            <a:endParaRPr lang="tr-TR" dirty="0" smtClean="0"/>
          </a:p>
          <a:p>
            <a:endParaRPr lang="tr-TR" dirty="0" smtClean="0"/>
          </a:p>
        </p:txBody>
      </p:sp>
      <p:sp>
        <p:nvSpPr>
          <p:cNvPr id="5" name="İçerik Yer Tutucusu 2"/>
          <p:cNvSpPr txBox="1">
            <a:spLocks/>
          </p:cNvSpPr>
          <p:nvPr/>
        </p:nvSpPr>
        <p:spPr>
          <a:xfrm>
            <a:off x="5514109" y="2369128"/>
            <a:ext cx="4518441" cy="39048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dirty="0" smtClean="0"/>
          </a:p>
        </p:txBody>
      </p:sp>
    </p:spTree>
    <p:extLst>
      <p:ext uri="{BB962C8B-B14F-4D97-AF65-F5344CB8AC3E}">
        <p14:creationId xmlns:p14="http://schemas.microsoft.com/office/powerpoint/2010/main" val="201587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34184"/>
          </a:xfrm>
          <a:solidFill>
            <a:schemeClr val="accent2"/>
          </a:solidFill>
        </p:spPr>
        <p:txBody>
          <a:bodyPr/>
          <a:lstStyle/>
          <a:p>
            <a:r>
              <a:rPr lang="tr-TR" dirty="0" smtClean="0"/>
              <a:t>İçerik Analizi</a:t>
            </a:r>
            <a:endParaRPr lang="tr-TR" dirty="0"/>
          </a:p>
        </p:txBody>
      </p:sp>
      <p:sp>
        <p:nvSpPr>
          <p:cNvPr id="3" name="İçerik Yer Tutucusu 2"/>
          <p:cNvSpPr>
            <a:spLocks noGrp="1"/>
          </p:cNvSpPr>
          <p:nvPr>
            <p:ph idx="1"/>
          </p:nvPr>
        </p:nvSpPr>
        <p:spPr>
          <a:xfrm>
            <a:off x="838200" y="1690688"/>
            <a:ext cx="10515600" cy="4486275"/>
          </a:xfrm>
        </p:spPr>
        <p:txBody>
          <a:bodyPr>
            <a:normAutofit/>
          </a:bodyPr>
          <a:lstStyle/>
          <a:p>
            <a:r>
              <a:rPr lang="tr-TR" dirty="0" smtClean="0"/>
              <a:t>İçerik analizi, </a:t>
            </a:r>
            <a:r>
              <a:rPr lang="tr-TR" dirty="0"/>
              <a:t>kalıpları, temaları, önyargıları ve anlamları tespit etmek amacıyla belirli bir materyalin dikkatlice, ayrıntılı ve sistematik olarak incelenmesi ve yorumlanmasına denir. </a:t>
            </a:r>
            <a:endParaRPr lang="tr-TR" dirty="0" smtClean="0"/>
          </a:p>
          <a:p>
            <a:r>
              <a:rPr lang="tr-TR" dirty="0" smtClean="0"/>
              <a:t>İçerik </a:t>
            </a:r>
            <a:r>
              <a:rPr lang="tr-TR" dirty="0"/>
              <a:t>analizi çeşitli yazılı dokümanlar, fotoğraflar, videolar ve ses kayıtlarını da içeren ve insanlar arasında gerçekleşen çeşitli iletişim şekillerine uygulanabilir</a:t>
            </a:r>
            <a:r>
              <a:rPr lang="tr-TR" dirty="0" smtClean="0"/>
              <a:t>.</a:t>
            </a:r>
          </a:p>
          <a:p>
            <a:r>
              <a:rPr lang="tr-TR" dirty="0"/>
              <a:t>İçerik analizinin konusu her türlü metnin içeriğidir. Bunlar kitap, dergi gibi her türlü yazılı metin, yazıya aktarılmış her türlü sözel anlatım, televizyon programları, reklamlar vb. gibi görsel sunumları yansıtan metinlerdir.</a:t>
            </a:r>
            <a:endParaRPr lang="tr-TR" dirty="0" smtClean="0"/>
          </a:p>
          <a:p>
            <a:r>
              <a:rPr lang="tr-TR" dirty="0" smtClean="0"/>
              <a:t>Gazete metinlerini, orta öğretim ders kitaplarını, meclis tutanaklarını, dava dosyalarını içerik analizine tabi tutarak ideoloji, siyaset, toplumsal cinsiyet gibi bir çok alana ilişkin değerlendirme üretebiliriz.</a:t>
            </a:r>
            <a:endParaRPr lang="tr-TR" dirty="0"/>
          </a:p>
          <a:p>
            <a:endParaRPr lang="tr-TR" dirty="0"/>
          </a:p>
        </p:txBody>
      </p:sp>
    </p:spTree>
    <p:extLst>
      <p:ext uri="{BB962C8B-B14F-4D97-AF65-F5344CB8AC3E}">
        <p14:creationId xmlns:p14="http://schemas.microsoft.com/office/powerpoint/2010/main" val="140127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77091"/>
            <a:ext cx="10515600" cy="1048472"/>
          </a:xfrm>
          <a:solidFill>
            <a:schemeClr val="accent2">
              <a:lumMod val="40000"/>
              <a:lumOff val="60000"/>
            </a:schemeClr>
          </a:solidFill>
        </p:spPr>
        <p:txBody>
          <a:bodyPr/>
          <a:lstStyle/>
          <a:p>
            <a:r>
              <a:rPr lang="tr-TR" dirty="0" smtClean="0"/>
              <a:t>İçerik analizinde kullanılan bazı kavramlar</a:t>
            </a:r>
            <a:endParaRPr lang="tr-TR" dirty="0"/>
          </a:p>
        </p:txBody>
      </p:sp>
      <p:sp>
        <p:nvSpPr>
          <p:cNvPr id="3" name="İçerik Yer Tutucusu 2"/>
          <p:cNvSpPr>
            <a:spLocks noGrp="1"/>
          </p:cNvSpPr>
          <p:nvPr>
            <p:ph idx="1"/>
          </p:nvPr>
        </p:nvSpPr>
        <p:spPr>
          <a:xfrm>
            <a:off x="838200" y="1894901"/>
            <a:ext cx="10202839" cy="4282061"/>
          </a:xfrm>
        </p:spPr>
        <p:txBody>
          <a:bodyPr>
            <a:normAutofit/>
          </a:bodyPr>
          <a:lstStyle/>
          <a:p>
            <a:r>
              <a:rPr lang="tr-TR" b="1" u="sng" dirty="0" smtClean="0"/>
              <a:t>Kategori (Tema</a:t>
            </a:r>
            <a:r>
              <a:rPr lang="tr-TR" b="1" u="sng" dirty="0"/>
              <a:t>): </a:t>
            </a:r>
            <a:r>
              <a:rPr lang="tr-TR" dirty="0"/>
              <a:t>Metin içinde yer alan </a:t>
            </a:r>
            <a:r>
              <a:rPr lang="tr-TR" dirty="0" smtClean="0"/>
              <a:t>anlamları üst </a:t>
            </a:r>
            <a:r>
              <a:rPr lang="tr-TR" dirty="0"/>
              <a:t>düzeyde ifade eden genel kavramlar veya </a:t>
            </a:r>
            <a:r>
              <a:rPr lang="tr-TR" dirty="0" smtClean="0"/>
              <a:t>üst açıklamalardır</a:t>
            </a:r>
            <a:r>
              <a:rPr lang="tr-TR" dirty="0"/>
              <a:t>. </a:t>
            </a:r>
            <a:endParaRPr lang="tr-TR" dirty="0" smtClean="0"/>
          </a:p>
          <a:p>
            <a:r>
              <a:rPr lang="tr-TR" dirty="0" smtClean="0"/>
              <a:t>Kategoriler oluşturulurken homojen, birbirini kapsamayan, ayırt edici ve amaca uygun olmasına dikkat edilir. </a:t>
            </a:r>
          </a:p>
          <a:p>
            <a:r>
              <a:rPr lang="tr-TR" b="1" u="sng" dirty="0" smtClean="0"/>
              <a:t>Kod</a:t>
            </a:r>
            <a:r>
              <a:rPr lang="tr-TR" b="1" u="sng" dirty="0"/>
              <a:t>: </a:t>
            </a:r>
            <a:r>
              <a:rPr lang="tr-TR" dirty="0" smtClean="0"/>
              <a:t>İçeriği oluşturan birimlerin (kelime, kavram, cümle) bizim analizimiz açısından ifadesi. Kodlama </a:t>
            </a:r>
            <a:r>
              <a:rPr lang="tr-TR" dirty="0"/>
              <a:t>birimi, araştırmanın sorusu veya hipotezlerine bağlı olarak metinde bulunur. Kod, anlamlı bir kavram veya cümle olabilir</a:t>
            </a:r>
            <a:r>
              <a:rPr lang="tr-TR" dirty="0" smtClean="0"/>
              <a:t>. Bir kodun altında birden fazla kelime, kavram ve cümle bulunur. </a:t>
            </a:r>
          </a:p>
          <a:p>
            <a:r>
              <a:rPr lang="tr-TR" b="1" u="sng" dirty="0" smtClean="0"/>
              <a:t>İçerik: </a:t>
            </a:r>
            <a:r>
              <a:rPr lang="fi-FI" dirty="0"/>
              <a:t>Metnin parçası olan </a:t>
            </a:r>
            <a:r>
              <a:rPr lang="tr-TR" dirty="0" smtClean="0"/>
              <a:t>k</a:t>
            </a:r>
            <a:r>
              <a:rPr lang="fi-FI" dirty="0" smtClean="0"/>
              <a:t>elime</a:t>
            </a:r>
            <a:r>
              <a:rPr lang="fi-FI" dirty="0"/>
              <a:t>, </a:t>
            </a:r>
            <a:r>
              <a:rPr lang="fi-FI" dirty="0" smtClean="0"/>
              <a:t>kavram</a:t>
            </a:r>
            <a:r>
              <a:rPr lang="tr-TR" dirty="0" smtClean="0"/>
              <a:t> ve</a:t>
            </a:r>
            <a:r>
              <a:rPr lang="fi-FI" dirty="0" smtClean="0"/>
              <a:t> cümle</a:t>
            </a:r>
            <a:r>
              <a:rPr lang="tr-TR" dirty="0" err="1" smtClean="0"/>
              <a:t>ler</a:t>
            </a:r>
            <a:r>
              <a:rPr lang="tr-TR" dirty="0" smtClean="0"/>
              <a:t>.</a:t>
            </a:r>
            <a:endParaRPr lang="fi-FI" dirty="0"/>
          </a:p>
          <a:p>
            <a:endParaRPr lang="tr-TR" dirty="0" smtClean="0"/>
          </a:p>
        </p:txBody>
      </p:sp>
    </p:spTree>
    <p:extLst>
      <p:ext uri="{BB962C8B-B14F-4D97-AF65-F5344CB8AC3E}">
        <p14:creationId xmlns:p14="http://schemas.microsoft.com/office/powerpoint/2010/main" val="370854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3662" y="1654744"/>
            <a:ext cx="3269776" cy="983315"/>
          </a:xfrm>
          <a:solidFill>
            <a:schemeClr val="accent2">
              <a:lumMod val="40000"/>
              <a:lumOff val="60000"/>
            </a:schemeClr>
          </a:solidFill>
        </p:spPr>
        <p:txBody>
          <a:bodyPr/>
          <a:lstStyle/>
          <a:p>
            <a:r>
              <a:rPr lang="tr-TR" dirty="0" smtClean="0"/>
              <a:t>İçerik analizi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10573457"/>
              </p:ext>
            </p:extLst>
          </p:nvPr>
        </p:nvGraphicFramePr>
        <p:xfrm>
          <a:off x="3363036" y="462390"/>
          <a:ext cx="900183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514064" y="4191859"/>
            <a:ext cx="6459941" cy="2123658"/>
          </a:xfrm>
          <a:prstGeom prst="rect">
            <a:avLst/>
          </a:prstGeom>
        </p:spPr>
        <p:txBody>
          <a:bodyPr wrap="square">
            <a:spAutoFit/>
          </a:bodyPr>
          <a:lstStyle/>
          <a:p>
            <a:r>
              <a:rPr lang="tr-TR" sz="2200" dirty="0" smtClean="0"/>
              <a:t>Not: İçerik analizinde kullanılan Semantik kavramı, kelime, kavram ya da kodların anlamına ilişkin çalışmaları kapsar. Nitel </a:t>
            </a:r>
            <a:r>
              <a:rPr lang="tr-TR" sz="2200" dirty="0"/>
              <a:t>içerik analizinde kodların anlam yükleri, düz anlam, yan anlam özellikleri üzerinde </a:t>
            </a:r>
            <a:r>
              <a:rPr lang="tr-TR" sz="2200" dirty="0" smtClean="0"/>
              <a:t>çalışılır. Anlamın yalnızca söylenmek istenen olmadığı bilinmelidir. </a:t>
            </a:r>
            <a:endParaRPr lang="tr-TR" sz="2200" dirty="0"/>
          </a:p>
        </p:txBody>
      </p:sp>
    </p:spTree>
    <p:extLst>
      <p:ext uri="{BB962C8B-B14F-4D97-AF65-F5344CB8AC3E}">
        <p14:creationId xmlns:p14="http://schemas.microsoft.com/office/powerpoint/2010/main" val="355997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1819" y="277091"/>
            <a:ext cx="10515600" cy="1048472"/>
          </a:xfrm>
          <a:solidFill>
            <a:schemeClr val="accent2">
              <a:lumMod val="40000"/>
              <a:lumOff val="60000"/>
            </a:schemeClr>
          </a:solidFill>
        </p:spPr>
        <p:txBody>
          <a:bodyPr/>
          <a:lstStyle/>
          <a:p>
            <a:r>
              <a:rPr lang="tr-TR" dirty="0" smtClean="0"/>
              <a:t>İçerik analizi teknikleri</a:t>
            </a:r>
            <a:endParaRPr lang="tr-TR" dirty="0"/>
          </a:p>
        </p:txBody>
      </p:sp>
      <p:sp>
        <p:nvSpPr>
          <p:cNvPr id="3" name="İçerik Yer Tutucusu 2"/>
          <p:cNvSpPr>
            <a:spLocks noGrp="1"/>
          </p:cNvSpPr>
          <p:nvPr>
            <p:ph idx="1"/>
          </p:nvPr>
        </p:nvSpPr>
        <p:spPr>
          <a:xfrm>
            <a:off x="838200" y="1637731"/>
            <a:ext cx="10202839" cy="4539231"/>
          </a:xfrm>
        </p:spPr>
        <p:txBody>
          <a:bodyPr>
            <a:normAutofit fontScale="92500"/>
          </a:bodyPr>
          <a:lstStyle/>
          <a:p>
            <a:r>
              <a:rPr lang="tr-TR" sz="3000" dirty="0" smtClean="0"/>
              <a:t>Frekans analizi: Mesaj ögelerinin hangi sıklıkta görüldüğünün sayılmasıdır. İfadeler sayılar, yüzdeler ve oranlar şeklinde ifade edilerek bir değerlendirme yapılır.</a:t>
            </a:r>
          </a:p>
          <a:p>
            <a:r>
              <a:rPr lang="tr-TR" sz="3000" dirty="0" err="1" smtClean="0"/>
              <a:t>Kategorisel</a:t>
            </a:r>
            <a:r>
              <a:rPr lang="tr-TR" sz="3000" dirty="0" smtClean="0"/>
              <a:t> analiz: Belirli bir mesajın önce birimlere bölünmesi ve ardından bu birimlerin, belirli kriterlere göre kategoriler halinde gruplanarak değerlendirilmesidir. Mesajlar konularına göre, yönlerine göre (lehte, aleyhte), taşıdığı değere göre, amacına ve hedef kitlesine göre kategorilere ayrılabilir. </a:t>
            </a:r>
          </a:p>
        </p:txBody>
      </p:sp>
    </p:spTree>
    <p:extLst>
      <p:ext uri="{BB962C8B-B14F-4D97-AF65-F5344CB8AC3E}">
        <p14:creationId xmlns:p14="http://schemas.microsoft.com/office/powerpoint/2010/main" val="1354545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1819" y="321159"/>
            <a:ext cx="10515600" cy="1048472"/>
          </a:xfrm>
          <a:solidFill>
            <a:schemeClr val="accent2">
              <a:lumMod val="40000"/>
              <a:lumOff val="60000"/>
            </a:schemeClr>
          </a:solidFill>
        </p:spPr>
        <p:txBody>
          <a:bodyPr/>
          <a:lstStyle/>
          <a:p>
            <a:r>
              <a:rPr lang="tr-TR" dirty="0" smtClean="0"/>
              <a:t>İçerik analizi teknikleri</a:t>
            </a:r>
            <a:endParaRPr lang="tr-TR" dirty="0"/>
          </a:p>
        </p:txBody>
      </p:sp>
      <p:sp>
        <p:nvSpPr>
          <p:cNvPr id="3" name="İçerik Yer Tutucusu 2"/>
          <p:cNvSpPr>
            <a:spLocks noGrp="1"/>
          </p:cNvSpPr>
          <p:nvPr>
            <p:ph idx="1"/>
          </p:nvPr>
        </p:nvSpPr>
        <p:spPr>
          <a:xfrm>
            <a:off x="838200" y="1473959"/>
            <a:ext cx="10202839" cy="4703004"/>
          </a:xfrm>
        </p:spPr>
        <p:txBody>
          <a:bodyPr>
            <a:normAutofit fontScale="92500" lnSpcReduction="20000"/>
          </a:bodyPr>
          <a:lstStyle/>
          <a:p>
            <a:r>
              <a:rPr lang="tr-TR" sz="3000" dirty="0" smtClean="0"/>
              <a:t>Değerlendirici analiz: Bir mesajdaki lehte ve aleyhte tutumları ölçme amacıyla kullanılır. Tutumlar, yargılar (acımasız, despot, kötü amaçlı, barış yanlısı gibi) puanlamaya tâbi tutulur. Mesajlar bir değerlendirme skalası üzerine dizilir.</a:t>
            </a:r>
          </a:p>
          <a:p>
            <a:r>
              <a:rPr lang="tr-TR" sz="3000" dirty="0" smtClean="0"/>
              <a:t>Olumsallık ya da ilişki analizi: Neyin kaç kez görüldüğü değil, neyin ne ile birlikte görüldüğünü, çeşitli mesaj ögeleri arasında ne tür ilişkiler olduğunu anlatır. Burada önce anahtar kelimeler bulunur sonra bunların metin içindeki uzaklıkları ölçülür. </a:t>
            </a:r>
          </a:p>
          <a:p>
            <a:pPr marL="0" indent="0">
              <a:buNone/>
            </a:pPr>
            <a:endParaRPr lang="tr-TR" sz="3000" dirty="0"/>
          </a:p>
          <a:p>
            <a:pPr marL="0" indent="0">
              <a:buNone/>
            </a:pPr>
            <a:r>
              <a:rPr lang="tr-TR" sz="3000" dirty="0" smtClean="0"/>
              <a:t>Gerisi yaratıcılık…</a:t>
            </a:r>
          </a:p>
        </p:txBody>
      </p:sp>
    </p:spTree>
    <p:extLst>
      <p:ext uri="{BB962C8B-B14F-4D97-AF65-F5344CB8AC3E}">
        <p14:creationId xmlns:p14="http://schemas.microsoft.com/office/powerpoint/2010/main" val="283844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accent2">
              <a:lumMod val="40000"/>
              <a:lumOff val="60000"/>
            </a:schemeClr>
          </a:solidFill>
        </p:spPr>
        <p:txBody>
          <a:bodyPr/>
          <a:lstStyle/>
          <a:p>
            <a:r>
              <a:rPr lang="tr-TR" dirty="0" smtClean="0"/>
              <a:t>Semiyotik / Göstergebilim</a:t>
            </a:r>
            <a:endParaRPr lang="tr-TR" dirty="0"/>
          </a:p>
        </p:txBody>
      </p:sp>
      <p:sp>
        <p:nvSpPr>
          <p:cNvPr id="3" name="İçerik Yer Tutucusu 2"/>
          <p:cNvSpPr>
            <a:spLocks noGrp="1"/>
          </p:cNvSpPr>
          <p:nvPr>
            <p:ph idx="1"/>
          </p:nvPr>
        </p:nvSpPr>
        <p:spPr>
          <a:xfrm>
            <a:off x="838200" y="1939635"/>
            <a:ext cx="9511145" cy="4237327"/>
          </a:xfrm>
        </p:spPr>
        <p:txBody>
          <a:bodyPr>
            <a:normAutofit fontScale="92500" lnSpcReduction="10000"/>
          </a:bodyPr>
          <a:lstStyle/>
          <a:p>
            <a:pPr marL="0" indent="0">
              <a:buNone/>
            </a:pPr>
            <a:r>
              <a:rPr lang="tr-TR" sz="3300" dirty="0"/>
              <a:t>Saussure göstergebilimi göstergelerin toplum içindeki yaşamını inceleyen bilim dalı olarak </a:t>
            </a:r>
            <a:r>
              <a:rPr lang="tr-TR" sz="3300" dirty="0" smtClean="0"/>
              <a:t>tasarlamıştır.</a:t>
            </a:r>
          </a:p>
          <a:p>
            <a:pPr marL="0" indent="0">
              <a:buNone/>
            </a:pPr>
            <a:r>
              <a:rPr lang="tr-TR" sz="3300" dirty="0"/>
              <a:t>Göstergebilim, yalnızca sözcük ve sözcüklerin yayılımları, resim, tümce, eğretileme ve düz </a:t>
            </a:r>
            <a:r>
              <a:rPr lang="tr-TR" sz="3300" dirty="0" err="1"/>
              <a:t>değişmece</a:t>
            </a:r>
            <a:r>
              <a:rPr lang="tr-TR" sz="3300" dirty="0"/>
              <a:t> ile ilgilenmez, tüm bunları içine alan, onu biçimlendiren, kısacası söylem ve eylem içindeki dille ilgilenir. Kimlik konusunda soruların sorulduğu yerde durur</a:t>
            </a:r>
            <a:r>
              <a:rPr lang="tr-TR" sz="3300" dirty="0" smtClean="0"/>
              <a:t>.</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4285855444"/>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324</TotalTime>
  <Words>1074</Words>
  <Application>Microsoft Office PowerPoint</Application>
  <PresentationFormat>Geniş ekran</PresentationFormat>
  <Paragraphs>106</Paragraphs>
  <Slides>19</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Century Gothic</vt:lpstr>
      <vt:lpstr>Wingdings 3</vt:lpstr>
      <vt:lpstr>Duman</vt:lpstr>
      <vt:lpstr>PowerPoint Sunusu</vt:lpstr>
      <vt:lpstr>Araştırma Teknikleri</vt:lpstr>
      <vt:lpstr>Bazı araştırma (veri toplama ve analiz) teknikleri… </vt:lpstr>
      <vt:lpstr>İçerik Analizi</vt:lpstr>
      <vt:lpstr>İçerik analizinde kullanılan bazı kavramlar</vt:lpstr>
      <vt:lpstr>İçerik analizi</vt:lpstr>
      <vt:lpstr>İçerik analizi teknikleri</vt:lpstr>
      <vt:lpstr>İçerik analizi teknikleri</vt:lpstr>
      <vt:lpstr>Semiyotik / Göstergebilim</vt:lpstr>
      <vt:lpstr>Gösterge</vt:lpstr>
      <vt:lpstr>Gösterge</vt:lpstr>
      <vt:lpstr>Örnek üzerinde düşünelim…</vt:lpstr>
      <vt:lpstr>Neler içerik ve söylem analizine ya da semiyotik incelemeye tâbi tutulabilir?</vt:lpstr>
      <vt:lpstr>Görsel verilerin analizi</vt:lpstr>
      <vt:lpstr>Ne anlatıyor?</vt:lpstr>
      <vt:lpstr>PowerPoint Sunusu</vt:lpstr>
      <vt:lpstr>Medya analizi</vt:lpstr>
      <vt:lpstr>Medya ve Siyaset çalışmaları</vt:lpstr>
      <vt:lpstr>Kaynaklar</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Kullanıcı</cp:lastModifiedBy>
  <cp:revision>55</cp:revision>
  <dcterms:created xsi:type="dcterms:W3CDTF">2017-09-26T18:41:13Z</dcterms:created>
  <dcterms:modified xsi:type="dcterms:W3CDTF">2018-08-02T07:41:35Z</dcterms:modified>
</cp:coreProperties>
</file>