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6096000" cy="4381500"/>
  <p:notesSz cx="6096000" cy="4381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93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342517"/>
            <a:ext cx="5181600" cy="909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425192"/>
            <a:ext cx="4267200" cy="108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996061"/>
            <a:ext cx="2651760" cy="2858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996061"/>
            <a:ext cx="2651760" cy="2858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173228"/>
            <a:ext cx="5486400" cy="692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996061"/>
            <a:ext cx="5486400" cy="2858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4027551"/>
            <a:ext cx="1950720" cy="21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4027551"/>
            <a:ext cx="1402080" cy="21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4027551"/>
            <a:ext cx="1402080" cy="21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6915" y="832925"/>
            <a:ext cx="5506735" cy="2437485"/>
          </a:xfrm>
        </p:spPr>
        <p:txBody>
          <a:bodyPr/>
          <a:lstStyle/>
          <a:p>
            <a:pPr algn="ctr"/>
            <a:r>
              <a:rPr lang="tr-TR" sz="3168" dirty="0"/>
              <a:t>Metnin ilk iki sayfasında geçen </a:t>
            </a:r>
            <a:br>
              <a:rPr lang="tr-TR" sz="3168" dirty="0"/>
            </a:br>
            <a:r>
              <a:rPr lang="tr-TR" sz="3168" dirty="0"/>
              <a:t>a) Arapça yapılı tamlamaları</a:t>
            </a:r>
            <a:br>
              <a:rPr lang="tr-TR" sz="3168" dirty="0"/>
            </a:br>
            <a:r>
              <a:rPr lang="tr-TR" sz="3168" dirty="0"/>
              <a:t>b) Farsça yapılı tamlamaları</a:t>
            </a:r>
            <a:br>
              <a:rPr lang="tr-TR" sz="3168" dirty="0"/>
            </a:br>
            <a:r>
              <a:rPr lang="tr-TR" sz="3168" dirty="0"/>
              <a:t>tespit edelim, bunları günümüz Türkçesi ile ifade edelim .</a:t>
            </a:r>
            <a:endParaRPr lang="tr-TR" sz="3168" dirty="0"/>
          </a:p>
        </p:txBody>
      </p:sp>
    </p:spTree>
    <p:extLst>
      <p:ext uri="{BB962C8B-B14F-4D97-AF65-F5344CB8AC3E}">
        <p14:creationId xmlns:p14="http://schemas.microsoft.com/office/powerpoint/2010/main" val="34633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61950"/>
            <a:ext cx="5334000" cy="3353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85750"/>
            <a:ext cx="5562600" cy="3734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09550"/>
            <a:ext cx="5562600" cy="3862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634089" y="682055"/>
            <a:ext cx="5129561" cy="1645450"/>
          </a:xfrm>
        </p:spPr>
        <p:txBody>
          <a:bodyPr/>
          <a:lstStyle/>
          <a:p>
            <a:r>
              <a:rPr lang="tr-TR" sz="3564" dirty="0"/>
              <a:t>Metnin bundan sonraki bölümünü günümüz Türkçesi ile yazalım.</a:t>
            </a:r>
            <a:endParaRPr lang="tr-TR" sz="3564" dirty="0"/>
          </a:p>
        </p:txBody>
      </p:sp>
    </p:spTree>
    <p:extLst>
      <p:ext uri="{BB962C8B-B14F-4D97-AF65-F5344CB8AC3E}">
        <p14:creationId xmlns:p14="http://schemas.microsoft.com/office/powerpoint/2010/main" val="3104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85750"/>
            <a:ext cx="5486400" cy="3710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09550"/>
            <a:ext cx="5638800" cy="3938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09550"/>
            <a:ext cx="5486400" cy="3862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09550"/>
            <a:ext cx="5684389" cy="3916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82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Özel</PresentationFormat>
  <Paragraphs>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Metnin ilk iki sayfasında geçen  a) Arapça yapılı tamlamaları b) Farsça yapılı tamlamaları tespit edelim, bunları günümüz Türkçesi ile ifade edelim .</vt:lpstr>
      <vt:lpstr>PowerPoint Sunusu</vt:lpstr>
      <vt:lpstr>PowerPoint Sunusu</vt:lpstr>
      <vt:lpstr>PowerPoint Sunusu</vt:lpstr>
      <vt:lpstr>Metnin bundan sonraki bölümünü günümüz Türkçesi ile yazalım.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aaaaa</cp:lastModifiedBy>
  <cp:revision>2</cp:revision>
  <dcterms:created xsi:type="dcterms:W3CDTF">2018-09-08T12:43:41Z</dcterms:created>
  <dcterms:modified xsi:type="dcterms:W3CDTF">2018-09-08T18:18:13Z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2018-09-07T00:00:00Z</vt:filetime>
  </property>
  <property fmtid="{D5CDD505-2E9C-101B-9397-08002B2CF9AE}" pid="3" name="Creator">
    <vt:lpwstr>pdftk 2.02 - www.pdftk.com</vt:lpwstr>
  </property>
  <property fmtid="{D5CDD505-2E9C-101B-9397-08002B2CF9AE}" pid="4" name="LastSaved">
    <vt:filetime>2018-09-08T00:00:00Z</vt:filetime>
  </property>
</Properties>
</file>