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66" r:id="rId3"/>
    <p:sldId id="256" r:id="rId4"/>
    <p:sldId id="257" r:id="rId5"/>
    <p:sldId id="258" r:id="rId6"/>
    <p:sldId id="259" r:id="rId7"/>
    <p:sldId id="260" r:id="rId8"/>
    <p:sldId id="261" r:id="rId9"/>
  </p:sldIdLst>
  <p:sldSz cx="6096000" cy="4425950"/>
  <p:notesSz cx="6096000" cy="44259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0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1358265"/>
            <a:ext cx="5181600" cy="920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453640"/>
            <a:ext cx="4267200" cy="1095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7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4800" y="1007745"/>
            <a:ext cx="2651760" cy="289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39440" y="1007745"/>
            <a:ext cx="2651760" cy="289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1356137"/>
            <a:ext cx="5181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449796"/>
            <a:ext cx="4267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4800" y="1006166"/>
            <a:ext cx="26517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39440" y="1006166"/>
            <a:ext cx="26517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7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9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800" y="175260"/>
            <a:ext cx="5486400" cy="70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800" y="1007745"/>
            <a:ext cx="5486400" cy="289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72640" y="4074795"/>
            <a:ext cx="1950720" cy="21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4800" y="4074795"/>
            <a:ext cx="1402080" cy="21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89120" y="4074795"/>
            <a:ext cx="1402080" cy="21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800" y="174985"/>
            <a:ext cx="5486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800" y="1006166"/>
            <a:ext cx="5486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72640" y="4068411"/>
            <a:ext cx="19507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4800" y="4068411"/>
            <a:ext cx="14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89120" y="4068411"/>
            <a:ext cx="14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8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5575"/>
            <a:ext cx="5791200" cy="4091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7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55575"/>
            <a:ext cx="5867400" cy="3992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31775"/>
            <a:ext cx="5791200" cy="3892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31775"/>
            <a:ext cx="5638800" cy="404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55575"/>
            <a:ext cx="5562600" cy="4062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31775"/>
            <a:ext cx="5715000" cy="396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31775"/>
            <a:ext cx="5791200" cy="4038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Özel</PresentationFormat>
  <Paragraphs>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Calibri</vt:lpstr>
      <vt:lpstr>Office Theme</vt:lpstr>
      <vt:lpstr>1_Office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aaaaa</cp:lastModifiedBy>
  <cp:revision>1</cp:revision>
  <dcterms:created xsi:type="dcterms:W3CDTF">2018-09-08T12:44:31Z</dcterms:created>
  <dcterms:modified xsi:type="dcterms:W3CDTF">2018-09-08T12:52:10Z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2018-09-07T00:00:00Z</vt:filetime>
  </property>
  <property fmtid="{D5CDD505-2E9C-101B-9397-08002B2CF9AE}" pid="3" name="Creator">
    <vt:lpwstr>pdftk 2.02 - www.pdftk.com</vt:lpwstr>
  </property>
  <property fmtid="{D5CDD505-2E9C-101B-9397-08002B2CF9AE}" pid="4" name="LastSaved">
    <vt:filetime>2018-09-08T00:00:00Z</vt:filetime>
  </property>
</Properties>
</file>