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6096000" cy="4425950"/>
  <p:notesSz cx="6096000" cy="44259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660"/>
  </p:normalViewPr>
  <p:slideViewPr>
    <p:cSldViewPr>
      <p:cViewPr varScale="1">
        <p:scale>
          <a:sx n="115" d="100"/>
          <a:sy n="115" d="100"/>
        </p:scale>
        <p:origin x="9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358265"/>
            <a:ext cx="5181600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453640"/>
            <a:ext cx="4267200" cy="109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1007745"/>
            <a:ext cx="2651760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1007745"/>
            <a:ext cx="2651760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75260"/>
            <a:ext cx="5486400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007745"/>
            <a:ext cx="5486400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4074795"/>
            <a:ext cx="1950720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4074795"/>
            <a:ext cx="1402080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4074795"/>
            <a:ext cx="1402080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7975"/>
            <a:ext cx="5562600" cy="358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60375"/>
            <a:ext cx="5638800" cy="350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7975"/>
            <a:ext cx="5562600" cy="380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07975"/>
            <a:ext cx="5765186" cy="3696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85"/>
          </a:p>
        </p:txBody>
      </p:sp>
    </p:spTree>
    <p:extLst>
      <p:ext uri="{BB962C8B-B14F-4D97-AF65-F5344CB8AC3E}">
        <p14:creationId xmlns:p14="http://schemas.microsoft.com/office/powerpoint/2010/main" val="14282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31775"/>
            <a:ext cx="5612786" cy="392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85"/>
          </a:p>
        </p:txBody>
      </p:sp>
    </p:spTree>
    <p:extLst>
      <p:ext uri="{BB962C8B-B14F-4D97-AF65-F5344CB8AC3E}">
        <p14:creationId xmlns:p14="http://schemas.microsoft.com/office/powerpoint/2010/main" val="14818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7975"/>
            <a:ext cx="5688986" cy="3772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85"/>
          </a:p>
        </p:txBody>
      </p:sp>
    </p:spTree>
    <p:extLst>
      <p:ext uri="{BB962C8B-B14F-4D97-AF65-F5344CB8AC3E}">
        <p14:creationId xmlns:p14="http://schemas.microsoft.com/office/powerpoint/2010/main" val="27935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84175"/>
            <a:ext cx="5562600" cy="375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85"/>
          </a:p>
        </p:txBody>
      </p:sp>
    </p:spTree>
    <p:extLst>
      <p:ext uri="{BB962C8B-B14F-4D97-AF65-F5344CB8AC3E}">
        <p14:creationId xmlns:p14="http://schemas.microsoft.com/office/powerpoint/2010/main" val="16963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7975"/>
            <a:ext cx="5536586" cy="3811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85"/>
          </a:p>
        </p:txBody>
      </p:sp>
    </p:spTree>
    <p:extLst>
      <p:ext uri="{BB962C8B-B14F-4D97-AF65-F5344CB8AC3E}">
        <p14:creationId xmlns:p14="http://schemas.microsoft.com/office/powerpoint/2010/main" val="12346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Özel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Metnin ilk iki sayfasında geçen  a) Arapça yapılı tamlamaları b) Farsça yapılı tamlamaları tespit edelim, bunları günümüz Türkçesi ile ifade edelim .</dc:title>
  <cp:lastModifiedBy>aaaaa</cp:lastModifiedBy>
  <cp:revision>3</cp:revision>
  <dcterms:created xsi:type="dcterms:W3CDTF">2018-09-08T18:03:44Z</dcterms:created>
  <dcterms:modified xsi:type="dcterms:W3CDTF">2018-09-08T18:18:17Z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2018-09-07T00:00:00Z</vt:filetime>
  </property>
  <property fmtid="{D5CDD505-2E9C-101B-9397-08002B2CF9AE}" pid="3" name="Creator">
    <vt:lpwstr>pdftk 2.02 - www.pdftk.com</vt:lpwstr>
  </property>
  <property fmtid="{D5CDD505-2E9C-101B-9397-08002B2CF9AE}" pid="4" name="LastSaved">
    <vt:filetime>2018-09-08T00:00:00Z</vt:filetime>
  </property>
</Properties>
</file>